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CC0000"/>
    <a:srgbClr val="84240A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13B34-75E3-D9CA-0156-872C6B104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AD55D6-D556-E5BC-16F6-9213D1EBC1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8D2D9-F625-F4DF-8554-51A142ED9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017F1-782B-4488-9A49-E89BCE2947F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401D3-17F9-1C86-FC11-AE425C0F8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C14BC-6DB6-EBA6-8827-3ECCD3A64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9467-1819-43E8-9E62-FA9B86DF0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3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7E67A-81CE-539F-4A36-D17664996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3A6B0F-CB8B-1F22-B854-38CCAD790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E7B46-3288-9771-BD9F-1B65DEA16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017F1-782B-4488-9A49-E89BCE2947F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B1E1B-C3D8-4A31-DEC6-238073FDB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46B61-8A27-5CDF-A0B2-48E900EC2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9467-1819-43E8-9E62-FA9B86DF0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10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71DA0A-1662-B03F-958F-16FF3A9DC6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07A5C9-D1AE-70D1-E87F-63F6EA7E6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3AC24-1170-7574-340B-3D6133993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017F1-782B-4488-9A49-E89BCE2947F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51D9F-B594-50BA-0C62-F10524D5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226A4-18DE-21DA-34B1-A40FB1FC6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9467-1819-43E8-9E62-FA9B86DF0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75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C85D7-FD0F-E8FA-9905-3978F3947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EFCB1-910A-0B22-6EA4-11A75CB78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5023B-8E3B-E9FA-57F9-11F771E5D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017F1-782B-4488-9A49-E89BCE2947F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7B4FE-2712-5EE1-3788-21FB5283D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0ACAA-4A9D-C054-C6DB-7F240077E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9467-1819-43E8-9E62-FA9B86DF0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36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002B0-E709-531A-A069-8CA469A3E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6FAAE-F118-9053-3B51-48DD67B67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C0537-4CC4-D3A4-F5DF-18396993C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017F1-782B-4488-9A49-E89BCE2947F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FBA7D-2855-2CF7-29FA-7A2BFA569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9794F-8D5D-8049-17C5-6593B9765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9467-1819-43E8-9E62-FA9B86DF0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5C24C-DE12-BF73-71A4-4C845AE1A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1F75F-93E0-A8BB-A395-ECA2D85E1B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A3472C-6F13-BD0A-CA49-48008B2CCF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319ED0-AA52-4D60-CAD2-16322C452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017F1-782B-4488-9A49-E89BCE2947F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335EC2-C195-C630-3C7C-888824D36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499BC9-4F21-7672-6F2F-36486B8C9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9467-1819-43E8-9E62-FA9B86DF0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63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BB15C-EFC9-2017-6201-300774237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E1134-88C7-BD36-B3C7-AC878E8FE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89DFDB-EE2F-4B4F-6893-6804E04D8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E527F3-F991-CC6D-F264-6FFFB4406E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B0AF0A-551A-F741-57BD-3C208DD93F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C7D5CE-2FFF-7301-AD1F-A0FAA3267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017F1-782B-4488-9A49-E89BCE2947F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4B223B-F6DA-D907-FD61-C15F5D3B3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23E893-2BD5-AF17-83A8-428669821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9467-1819-43E8-9E62-FA9B86DF0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30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068F8-02A6-F14C-7D4C-F2955E42E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26252D-0C48-F3B7-DC68-30D9E9642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017F1-782B-4488-9A49-E89BCE2947F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585563-5EB5-0BD4-52B9-BF719BD22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DA9C83-0B3C-7579-DE46-C049D824D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9467-1819-43E8-9E62-FA9B86DF0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55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7E8470-C68B-64C2-1089-A39380321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017F1-782B-4488-9A49-E89BCE2947F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A73A6B-92E7-D1B3-70BF-E19ABE87C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D40F1A-64D1-2908-9590-F0A05E934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9467-1819-43E8-9E62-FA9B86DF0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06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00F2D-6C3E-D441-BBCE-5E8D201DD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77BC2-13C3-D412-F024-00D2D1DD3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6B0D56-26F2-1F42-8BDF-177A648750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8AC6A2-8BB6-04BF-FD02-67CABFE6A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017F1-782B-4488-9A49-E89BCE2947F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B89F10-8A14-6343-0026-B813D7D2D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CD6956-CEF6-8E02-8AC6-AF63C9EF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9467-1819-43E8-9E62-FA9B86DF0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75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0116A-5D1D-D6E6-2D68-3F1F834F6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F17CD9-7628-C096-BFA3-6481C11398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F1131F-AC41-F101-B4D4-F47FDD08B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6D68A2-FF7F-C33F-FD19-D38DA4A18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017F1-782B-4488-9A49-E89BCE2947F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024CEC-1F36-E0A0-593A-7EE834D6F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5C88C6-8494-0E1C-B782-A778BF97A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9467-1819-43E8-9E62-FA9B86DF0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60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20D443-2BAD-2DF0-0673-7CC12728C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460C9-E155-A129-A984-5FAE3C9A1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6E6F6-8185-F643-A99E-8158B9AE7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7017F1-782B-4488-9A49-E89BCE2947F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A1844-20B0-D601-0B59-1FA38165E0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6968A-F115-815B-B5B1-54509BD9CC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1D9467-1819-43E8-9E62-FA9B86DF0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46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writing on a notebook&#10;&#10;Description automatically generated">
            <a:extLst>
              <a:ext uri="{FF2B5EF4-FFF2-40B4-BE49-F238E27FC236}">
                <a16:creationId xmlns:a16="http://schemas.microsoft.com/office/drawing/2014/main" id="{FDFDB547-E0D8-880E-4A2D-A42914C2C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2" t="2617" r="449" b="3075"/>
          <a:stretch/>
        </p:blipFill>
        <p:spPr>
          <a:xfrm>
            <a:off x="1" y="0"/>
            <a:ext cx="6482442" cy="6857999"/>
          </a:xfrm>
          <a:prstGeom prst="rect">
            <a:avLst/>
          </a:prstGeom>
        </p:spPr>
      </p:pic>
      <p:pic>
        <p:nvPicPr>
          <p:cNvPr id="5" name="Picture 4" descr="A red sign with white text&#10;&#10;Description automatically generated">
            <a:extLst>
              <a:ext uri="{FF2B5EF4-FFF2-40B4-BE49-F238E27FC236}">
                <a16:creationId xmlns:a16="http://schemas.microsoft.com/office/drawing/2014/main" id="{36E64D43-0366-BF73-E8AD-89FCC381AED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62632" cy="1121072"/>
          </a:xfrm>
          <a:prstGeom prst="rect">
            <a:avLst/>
          </a:prstGeom>
        </p:spPr>
      </p:pic>
      <p:sp>
        <p:nvSpPr>
          <p:cNvPr id="6" name="Google Shape;86;p13">
            <a:extLst>
              <a:ext uri="{FF2B5EF4-FFF2-40B4-BE49-F238E27FC236}">
                <a16:creationId xmlns:a16="http://schemas.microsoft.com/office/drawing/2014/main" id="{A358C0E8-C3A0-FB8E-0E50-A769DF8D726B}"/>
              </a:ext>
            </a:extLst>
          </p:cNvPr>
          <p:cNvSpPr txBox="1">
            <a:spLocks/>
          </p:cNvSpPr>
          <p:nvPr/>
        </p:nvSpPr>
        <p:spPr>
          <a:xfrm>
            <a:off x="6828929" y="2714405"/>
            <a:ext cx="2349235" cy="55236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Hola!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86;p13">
            <a:extLst>
              <a:ext uri="{FF2B5EF4-FFF2-40B4-BE49-F238E27FC236}">
                <a16:creationId xmlns:a16="http://schemas.microsoft.com/office/drawing/2014/main" id="{18ED589B-89AE-43F8-D5FD-38A3F15CF59A}"/>
              </a:ext>
            </a:extLst>
          </p:cNvPr>
          <p:cNvSpPr txBox="1">
            <a:spLocks/>
          </p:cNvSpPr>
          <p:nvPr/>
        </p:nvSpPr>
        <p:spPr>
          <a:xfrm>
            <a:off x="6828930" y="3445699"/>
            <a:ext cx="4124837" cy="81428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es-AR" sz="1600" dirty="0">
                <a:latin typeface="Arial" panose="020B0604020202020204" pitchFamily="34" charset="0"/>
                <a:cs typeface="Arial" panose="020B0604020202020204" pitchFamily="34" charset="0"/>
              </a:rPr>
              <a:t>Esta diapositiva puede formar parte de tu presentación, podés usarla para hablar de vos, de tu proyecto, etc.</a:t>
            </a:r>
          </a:p>
        </p:txBody>
      </p:sp>
      <p:sp>
        <p:nvSpPr>
          <p:cNvPr id="8" name="Google Shape;86;p13">
            <a:extLst>
              <a:ext uri="{FF2B5EF4-FFF2-40B4-BE49-F238E27FC236}">
                <a16:creationId xmlns:a16="http://schemas.microsoft.com/office/drawing/2014/main" id="{0EA3B50E-F750-8F9E-EA81-3A7F765A232E}"/>
              </a:ext>
            </a:extLst>
          </p:cNvPr>
          <p:cNvSpPr txBox="1">
            <a:spLocks/>
          </p:cNvSpPr>
          <p:nvPr/>
        </p:nvSpPr>
        <p:spPr>
          <a:xfrm>
            <a:off x="6828929" y="4307164"/>
            <a:ext cx="4124837" cy="81428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Usar distintos tamaños o grosores de texto ayuda a ordenar la información. </a:t>
            </a:r>
            <a:endParaRPr lang="es-A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black background with dots and lines&#10;&#10;Description automatically generated">
            <a:extLst>
              <a:ext uri="{FF2B5EF4-FFF2-40B4-BE49-F238E27FC236}">
                <a16:creationId xmlns:a16="http://schemas.microsoft.com/office/drawing/2014/main" id="{E1C9ADE1-5E88-CFC5-C5EB-3DBDBEEFCD3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057" y="-162232"/>
            <a:ext cx="1816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42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50021"/>
            </a:gs>
            <a:gs pos="100000">
              <a:srgbClr val="C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29C004B-83A1-6111-01DE-1F91CDDC4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4615" y="4520487"/>
            <a:ext cx="3402769" cy="1281468"/>
          </a:xfrm>
          <a:prstGeom prst="rect">
            <a:avLst/>
          </a:prstGeom>
        </p:spPr>
      </p:pic>
      <p:sp>
        <p:nvSpPr>
          <p:cNvPr id="2" name="Google Shape;657;p45">
            <a:extLst>
              <a:ext uri="{FF2B5EF4-FFF2-40B4-BE49-F238E27FC236}">
                <a16:creationId xmlns:a16="http://schemas.microsoft.com/office/drawing/2014/main" id="{5EB8565D-7994-BD4A-D3F8-4A8EA7909ECD}"/>
              </a:ext>
            </a:extLst>
          </p:cNvPr>
          <p:cNvSpPr txBox="1">
            <a:spLocks/>
          </p:cNvSpPr>
          <p:nvPr/>
        </p:nvSpPr>
        <p:spPr>
          <a:xfrm>
            <a:off x="3392688" y="1876908"/>
            <a:ext cx="5760584" cy="155209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Muchas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Gracias!</a:t>
            </a:r>
          </a:p>
        </p:txBody>
      </p:sp>
      <p:sp>
        <p:nvSpPr>
          <p:cNvPr id="3" name="Google Shape;657;p45">
            <a:extLst>
              <a:ext uri="{FF2B5EF4-FFF2-40B4-BE49-F238E27FC236}">
                <a16:creationId xmlns:a16="http://schemas.microsoft.com/office/drawing/2014/main" id="{2FDA9B58-5B5D-D0C7-12B0-70C73F617DE5}"/>
              </a:ext>
            </a:extLst>
          </p:cNvPr>
          <p:cNvSpPr txBox="1">
            <a:spLocks/>
          </p:cNvSpPr>
          <p:nvPr/>
        </p:nvSpPr>
        <p:spPr>
          <a:xfrm>
            <a:off x="4577475" y="2446591"/>
            <a:ext cx="5760584" cy="155209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s-A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ontacto@gmail.com</a:t>
            </a:r>
          </a:p>
        </p:txBody>
      </p:sp>
      <p:pic>
        <p:nvPicPr>
          <p:cNvPr id="4" name="Picture 3" descr="A black background with dots and lines&#10;&#10;Description automatically generated">
            <a:extLst>
              <a:ext uri="{FF2B5EF4-FFF2-40B4-BE49-F238E27FC236}">
                <a16:creationId xmlns:a16="http://schemas.microsoft.com/office/drawing/2014/main" id="{933C367F-DB68-B7D9-9978-C73382830D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WatercolorSponge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586" y="0"/>
            <a:ext cx="1816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9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779;p48">
            <a:extLst>
              <a:ext uri="{FF2B5EF4-FFF2-40B4-BE49-F238E27FC236}">
                <a16:creationId xmlns:a16="http://schemas.microsoft.com/office/drawing/2014/main" id="{B60C8332-497D-DA1E-DBB3-173EA861ED52}"/>
              </a:ext>
            </a:extLst>
          </p:cNvPr>
          <p:cNvGrpSpPr/>
          <p:nvPr/>
        </p:nvGrpSpPr>
        <p:grpSpPr>
          <a:xfrm>
            <a:off x="2703909" y="1182105"/>
            <a:ext cx="342903" cy="447293"/>
            <a:chOff x="590250" y="244200"/>
            <a:chExt cx="407975" cy="532175"/>
          </a:xfrm>
        </p:grpSpPr>
        <p:sp>
          <p:nvSpPr>
            <p:cNvPr id="5" name="Google Shape;780;p48">
              <a:extLst>
                <a:ext uri="{FF2B5EF4-FFF2-40B4-BE49-F238E27FC236}">
                  <a16:creationId xmlns:a16="http://schemas.microsoft.com/office/drawing/2014/main" id="{0366CD84-BE01-9D4C-808E-B1C5EDE525AE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81;p48">
              <a:extLst>
                <a:ext uri="{FF2B5EF4-FFF2-40B4-BE49-F238E27FC236}">
                  <a16:creationId xmlns:a16="http://schemas.microsoft.com/office/drawing/2014/main" id="{1D8FE1B2-522B-E6E7-4918-AB2EF63E642C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82;p48">
              <a:extLst>
                <a:ext uri="{FF2B5EF4-FFF2-40B4-BE49-F238E27FC236}">
                  <a16:creationId xmlns:a16="http://schemas.microsoft.com/office/drawing/2014/main" id="{3A4EA5E0-1217-52EB-2A28-E8EAA18DC506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83;p48">
              <a:extLst>
                <a:ext uri="{FF2B5EF4-FFF2-40B4-BE49-F238E27FC236}">
                  <a16:creationId xmlns:a16="http://schemas.microsoft.com/office/drawing/2014/main" id="{4E737D56-0E85-4D1E-0960-00A059420B69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84;p48">
              <a:extLst>
                <a:ext uri="{FF2B5EF4-FFF2-40B4-BE49-F238E27FC236}">
                  <a16:creationId xmlns:a16="http://schemas.microsoft.com/office/drawing/2014/main" id="{75468587-EAAB-5A0C-3CB0-05F86D02827F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85;p48">
              <a:extLst>
                <a:ext uri="{FF2B5EF4-FFF2-40B4-BE49-F238E27FC236}">
                  <a16:creationId xmlns:a16="http://schemas.microsoft.com/office/drawing/2014/main" id="{B371A415-EF29-1E1B-3F97-5FE46D911FBA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86;p48">
              <a:extLst>
                <a:ext uri="{FF2B5EF4-FFF2-40B4-BE49-F238E27FC236}">
                  <a16:creationId xmlns:a16="http://schemas.microsoft.com/office/drawing/2014/main" id="{6B9673F3-0593-40E6-E16A-028642967ABE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87;p48">
              <a:extLst>
                <a:ext uri="{FF2B5EF4-FFF2-40B4-BE49-F238E27FC236}">
                  <a16:creationId xmlns:a16="http://schemas.microsoft.com/office/drawing/2014/main" id="{A6FFB8EB-1A8D-7BBB-69DE-3DB676AABE04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88;p48">
              <a:extLst>
                <a:ext uri="{FF2B5EF4-FFF2-40B4-BE49-F238E27FC236}">
                  <a16:creationId xmlns:a16="http://schemas.microsoft.com/office/drawing/2014/main" id="{F704EB5D-0560-F6D0-46EA-44BF9A1939F2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89;p48">
              <a:extLst>
                <a:ext uri="{FF2B5EF4-FFF2-40B4-BE49-F238E27FC236}">
                  <a16:creationId xmlns:a16="http://schemas.microsoft.com/office/drawing/2014/main" id="{2C4946EC-F651-8FA0-B58A-2D479D4588B2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90;p48">
              <a:extLst>
                <a:ext uri="{FF2B5EF4-FFF2-40B4-BE49-F238E27FC236}">
                  <a16:creationId xmlns:a16="http://schemas.microsoft.com/office/drawing/2014/main" id="{7012045E-662E-05E3-EEC4-8878F74BB2B6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91;p48">
              <a:extLst>
                <a:ext uri="{FF2B5EF4-FFF2-40B4-BE49-F238E27FC236}">
                  <a16:creationId xmlns:a16="http://schemas.microsoft.com/office/drawing/2014/main" id="{00142083-0E40-71AB-CD83-2DBC5802A157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92;p48">
              <a:extLst>
                <a:ext uri="{FF2B5EF4-FFF2-40B4-BE49-F238E27FC236}">
                  <a16:creationId xmlns:a16="http://schemas.microsoft.com/office/drawing/2014/main" id="{E85E1767-7048-3AF9-AACF-A8A657FE9C16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93;p48">
              <a:extLst>
                <a:ext uri="{FF2B5EF4-FFF2-40B4-BE49-F238E27FC236}">
                  <a16:creationId xmlns:a16="http://schemas.microsoft.com/office/drawing/2014/main" id="{678DA3ED-6B0E-DF1E-7D4A-AEF4D63D0343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794;p48">
            <a:extLst>
              <a:ext uri="{FF2B5EF4-FFF2-40B4-BE49-F238E27FC236}">
                <a16:creationId xmlns:a16="http://schemas.microsoft.com/office/drawing/2014/main" id="{9773FE0C-4BC2-7F49-4118-616E2DC196B3}"/>
              </a:ext>
            </a:extLst>
          </p:cNvPr>
          <p:cNvGrpSpPr/>
          <p:nvPr/>
        </p:nvGrpSpPr>
        <p:grpSpPr>
          <a:xfrm>
            <a:off x="3256601" y="1248127"/>
            <a:ext cx="372594" cy="310144"/>
            <a:chOff x="1247825" y="322750"/>
            <a:chExt cx="443300" cy="369000"/>
          </a:xfrm>
        </p:grpSpPr>
        <p:sp>
          <p:nvSpPr>
            <p:cNvPr id="20" name="Google Shape;795;p48">
              <a:extLst>
                <a:ext uri="{FF2B5EF4-FFF2-40B4-BE49-F238E27FC236}">
                  <a16:creationId xmlns:a16="http://schemas.microsoft.com/office/drawing/2014/main" id="{77B3CE7F-C16B-153E-8124-6BE1C3C02805}"/>
                </a:ext>
              </a:extLst>
            </p:cNvPr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96;p48">
              <a:extLst>
                <a:ext uri="{FF2B5EF4-FFF2-40B4-BE49-F238E27FC236}">
                  <a16:creationId xmlns:a16="http://schemas.microsoft.com/office/drawing/2014/main" id="{2CF14ACB-9FF1-12F0-871D-C1E07849D6F2}"/>
                </a:ext>
              </a:extLst>
            </p:cNvPr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97;p48">
              <a:extLst>
                <a:ext uri="{FF2B5EF4-FFF2-40B4-BE49-F238E27FC236}">
                  <a16:creationId xmlns:a16="http://schemas.microsoft.com/office/drawing/2014/main" id="{4F9BAB77-CEE9-74F2-D4D3-B676B2FE99EA}"/>
                </a:ext>
              </a:extLst>
            </p:cNvPr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98;p48">
              <a:extLst>
                <a:ext uri="{FF2B5EF4-FFF2-40B4-BE49-F238E27FC236}">
                  <a16:creationId xmlns:a16="http://schemas.microsoft.com/office/drawing/2014/main" id="{5B58FDA8-CAAA-8E41-DE7A-24A94E2ED409}"/>
                </a:ext>
              </a:extLst>
            </p:cNvPr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99;p48">
              <a:extLst>
                <a:ext uri="{FF2B5EF4-FFF2-40B4-BE49-F238E27FC236}">
                  <a16:creationId xmlns:a16="http://schemas.microsoft.com/office/drawing/2014/main" id="{392FCA6D-AE58-6E88-B890-45597DA998DB}"/>
                </a:ext>
              </a:extLst>
            </p:cNvPr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800;p48">
            <a:extLst>
              <a:ext uri="{FF2B5EF4-FFF2-40B4-BE49-F238E27FC236}">
                <a16:creationId xmlns:a16="http://schemas.microsoft.com/office/drawing/2014/main" id="{029A7A0B-707A-DDDD-C8D8-6A6DFAB7C756}"/>
              </a:ext>
            </a:extLst>
          </p:cNvPr>
          <p:cNvGrpSpPr/>
          <p:nvPr/>
        </p:nvGrpSpPr>
        <p:grpSpPr>
          <a:xfrm>
            <a:off x="3829780" y="1246593"/>
            <a:ext cx="356204" cy="313212"/>
            <a:chOff x="1929775" y="320925"/>
            <a:chExt cx="423800" cy="372650"/>
          </a:xfrm>
        </p:grpSpPr>
        <p:sp>
          <p:nvSpPr>
            <p:cNvPr id="26" name="Google Shape;801;p48">
              <a:extLst>
                <a:ext uri="{FF2B5EF4-FFF2-40B4-BE49-F238E27FC236}">
                  <a16:creationId xmlns:a16="http://schemas.microsoft.com/office/drawing/2014/main" id="{C6F103ED-BACC-9854-1FEF-A886A58B7D9D}"/>
                </a:ext>
              </a:extLst>
            </p:cNvPr>
            <p:cNvSpPr/>
            <p:nvPr/>
          </p:nvSpPr>
          <p:spPr>
            <a:xfrm>
              <a:off x="1929775" y="320925"/>
              <a:ext cx="423800" cy="372650"/>
            </a:xfrm>
            <a:custGeom>
              <a:avLst/>
              <a:gdLst/>
              <a:ahLst/>
              <a:cxnLst/>
              <a:rect l="l" t="t" r="r" b="b"/>
              <a:pathLst>
                <a:path w="16952" h="14906" fill="none" extrusionOk="0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02;p48">
              <a:extLst>
                <a:ext uri="{FF2B5EF4-FFF2-40B4-BE49-F238E27FC236}">
                  <a16:creationId xmlns:a16="http://schemas.microsoft.com/office/drawing/2014/main" id="{F2D582EA-4943-4996-8ECC-ACCC44030E02}"/>
                </a:ext>
              </a:extLst>
            </p:cNvPr>
            <p:cNvSpPr/>
            <p:nvPr/>
          </p:nvSpPr>
          <p:spPr>
            <a:xfrm>
              <a:off x="1954125" y="345275"/>
              <a:ext cx="375100" cy="323950"/>
            </a:xfrm>
            <a:custGeom>
              <a:avLst/>
              <a:gdLst/>
              <a:ahLst/>
              <a:cxnLst/>
              <a:rect l="l" t="t" r="r" b="b"/>
              <a:pathLst>
                <a:path w="15004" h="12958" fill="none" extrusionOk="0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03;p48">
              <a:extLst>
                <a:ext uri="{FF2B5EF4-FFF2-40B4-BE49-F238E27FC236}">
                  <a16:creationId xmlns:a16="http://schemas.microsoft.com/office/drawing/2014/main" id="{3848AF88-4DC9-510A-1F18-585629011B06}"/>
                </a:ext>
              </a:extLst>
            </p:cNvPr>
            <p:cNvSpPr/>
            <p:nvPr/>
          </p:nvSpPr>
          <p:spPr>
            <a:xfrm>
              <a:off x="2162375" y="534625"/>
              <a:ext cx="146750" cy="113275"/>
            </a:xfrm>
            <a:custGeom>
              <a:avLst/>
              <a:gdLst/>
              <a:ahLst/>
              <a:cxnLst/>
              <a:rect l="l" t="t" r="r" b="b"/>
              <a:pathLst>
                <a:path w="5870" h="4531" fill="none" extrusionOk="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04;p48">
              <a:extLst>
                <a:ext uri="{FF2B5EF4-FFF2-40B4-BE49-F238E27FC236}">
                  <a16:creationId xmlns:a16="http://schemas.microsoft.com/office/drawing/2014/main" id="{7A9BD35C-22A4-BAF2-438B-A6C351FB6D4A}"/>
                </a:ext>
              </a:extLst>
            </p:cNvPr>
            <p:cNvSpPr/>
            <p:nvPr/>
          </p:nvSpPr>
          <p:spPr>
            <a:xfrm>
              <a:off x="1974225" y="468875"/>
              <a:ext cx="232600" cy="179025"/>
            </a:xfrm>
            <a:custGeom>
              <a:avLst/>
              <a:gdLst/>
              <a:ahLst/>
              <a:cxnLst/>
              <a:rect l="l" t="t" r="r" b="b"/>
              <a:pathLst>
                <a:path w="9304" h="7161" fill="none" extrusionOk="0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05;p48">
              <a:extLst>
                <a:ext uri="{FF2B5EF4-FFF2-40B4-BE49-F238E27FC236}">
                  <a16:creationId xmlns:a16="http://schemas.microsoft.com/office/drawing/2014/main" id="{F147F4EE-9388-B01C-A738-DAE490A594BE}"/>
                </a:ext>
              </a:extLst>
            </p:cNvPr>
            <p:cNvSpPr/>
            <p:nvPr/>
          </p:nvSpPr>
          <p:spPr>
            <a:xfrm>
              <a:off x="2169675" y="396425"/>
              <a:ext cx="97450" cy="97450"/>
            </a:xfrm>
            <a:custGeom>
              <a:avLst/>
              <a:gdLst/>
              <a:ahLst/>
              <a:cxnLst/>
              <a:rect l="l" t="t" r="r" b="b"/>
              <a:pathLst>
                <a:path w="3898" h="3898" fill="none" extrusionOk="0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806;p48">
            <a:extLst>
              <a:ext uri="{FF2B5EF4-FFF2-40B4-BE49-F238E27FC236}">
                <a16:creationId xmlns:a16="http://schemas.microsoft.com/office/drawing/2014/main" id="{D48AA414-60EF-B5E5-4D76-49D2FB294168}"/>
              </a:ext>
            </a:extLst>
          </p:cNvPr>
          <p:cNvSpPr/>
          <p:nvPr/>
        </p:nvSpPr>
        <p:spPr>
          <a:xfrm>
            <a:off x="4427082" y="1235340"/>
            <a:ext cx="291717" cy="335738"/>
          </a:xfrm>
          <a:custGeom>
            <a:avLst/>
            <a:gdLst/>
            <a:ahLst/>
            <a:cxnLst/>
            <a:rect l="l" t="t" r="r" b="b"/>
            <a:pathLst>
              <a:path w="13883" h="15978" fill="none" extrusionOk="0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807;p48">
            <a:extLst>
              <a:ext uri="{FF2B5EF4-FFF2-40B4-BE49-F238E27FC236}">
                <a16:creationId xmlns:a16="http://schemas.microsoft.com/office/drawing/2014/main" id="{D8EDADE9-23E0-B32B-C2A3-C5EC6099F6CE}"/>
              </a:ext>
            </a:extLst>
          </p:cNvPr>
          <p:cNvSpPr/>
          <p:nvPr/>
        </p:nvSpPr>
        <p:spPr>
          <a:xfrm>
            <a:off x="5012050" y="1236370"/>
            <a:ext cx="251793" cy="333678"/>
          </a:xfrm>
          <a:custGeom>
            <a:avLst/>
            <a:gdLst/>
            <a:ahLst/>
            <a:cxnLst/>
            <a:rect l="l" t="t" r="r" b="b"/>
            <a:pathLst>
              <a:path w="11983" h="15880" fill="none" extrusionOk="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808;p48">
            <a:extLst>
              <a:ext uri="{FF2B5EF4-FFF2-40B4-BE49-F238E27FC236}">
                <a16:creationId xmlns:a16="http://schemas.microsoft.com/office/drawing/2014/main" id="{B6144A4B-1844-6983-B4DF-6A6EF29D1D45}"/>
              </a:ext>
            </a:extLst>
          </p:cNvPr>
          <p:cNvGrpSpPr/>
          <p:nvPr/>
        </p:nvGrpSpPr>
        <p:grpSpPr>
          <a:xfrm>
            <a:off x="6099424" y="1211271"/>
            <a:ext cx="336767" cy="383835"/>
            <a:chOff x="4630125" y="278900"/>
            <a:chExt cx="400675" cy="456675"/>
          </a:xfrm>
        </p:grpSpPr>
        <p:sp>
          <p:nvSpPr>
            <p:cNvPr id="34" name="Google Shape;809;p48">
              <a:extLst>
                <a:ext uri="{FF2B5EF4-FFF2-40B4-BE49-F238E27FC236}">
                  <a16:creationId xmlns:a16="http://schemas.microsoft.com/office/drawing/2014/main" id="{9F39370F-B4DD-0A53-9A45-26B2BCC0D4FF}"/>
                </a:ext>
              </a:extLst>
            </p:cNvPr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10;p48">
              <a:extLst>
                <a:ext uri="{FF2B5EF4-FFF2-40B4-BE49-F238E27FC236}">
                  <a16:creationId xmlns:a16="http://schemas.microsoft.com/office/drawing/2014/main" id="{5173F6D8-550A-85E7-CA69-A584416808CF}"/>
                </a:ext>
              </a:extLst>
            </p:cNvPr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11;p48">
              <a:extLst>
                <a:ext uri="{FF2B5EF4-FFF2-40B4-BE49-F238E27FC236}">
                  <a16:creationId xmlns:a16="http://schemas.microsoft.com/office/drawing/2014/main" id="{277833D4-AD0F-974D-EE4B-689B8E5F532E}"/>
                </a:ext>
              </a:extLst>
            </p:cNvPr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12;p48">
              <a:extLst>
                <a:ext uri="{FF2B5EF4-FFF2-40B4-BE49-F238E27FC236}">
                  <a16:creationId xmlns:a16="http://schemas.microsoft.com/office/drawing/2014/main" id="{714B00C7-1B71-46A0-F060-5A2649AF82EB}"/>
                </a:ext>
              </a:extLst>
            </p:cNvPr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813;p48">
            <a:extLst>
              <a:ext uri="{FF2B5EF4-FFF2-40B4-BE49-F238E27FC236}">
                <a16:creationId xmlns:a16="http://schemas.microsoft.com/office/drawing/2014/main" id="{A311AC82-C136-B63F-4B1D-A8A212C1F4F1}"/>
              </a:ext>
            </a:extLst>
          </p:cNvPr>
          <p:cNvSpPr/>
          <p:nvPr/>
        </p:nvSpPr>
        <p:spPr>
          <a:xfrm>
            <a:off x="6640013" y="1234836"/>
            <a:ext cx="385895" cy="336746"/>
          </a:xfrm>
          <a:custGeom>
            <a:avLst/>
            <a:gdLst/>
            <a:ahLst/>
            <a:cxnLst/>
            <a:rect l="l" t="t" r="r" b="b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814;p48">
            <a:extLst>
              <a:ext uri="{FF2B5EF4-FFF2-40B4-BE49-F238E27FC236}">
                <a16:creationId xmlns:a16="http://schemas.microsoft.com/office/drawing/2014/main" id="{32662FC5-D575-CC01-A0CC-8CBF86250038}"/>
              </a:ext>
            </a:extLst>
          </p:cNvPr>
          <p:cNvGrpSpPr/>
          <p:nvPr/>
        </p:nvGrpSpPr>
        <p:grpSpPr>
          <a:xfrm>
            <a:off x="2709036" y="1757827"/>
            <a:ext cx="342882" cy="418128"/>
            <a:chOff x="596350" y="929175"/>
            <a:chExt cx="407950" cy="497475"/>
          </a:xfrm>
        </p:grpSpPr>
        <p:sp>
          <p:nvSpPr>
            <p:cNvPr id="40" name="Google Shape;815;p48">
              <a:extLst>
                <a:ext uri="{FF2B5EF4-FFF2-40B4-BE49-F238E27FC236}">
                  <a16:creationId xmlns:a16="http://schemas.microsoft.com/office/drawing/2014/main" id="{606ECB7D-A177-C33C-73FD-7F4B9C3BC590}"/>
                </a:ext>
              </a:extLst>
            </p:cNvPr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16;p48">
              <a:extLst>
                <a:ext uri="{FF2B5EF4-FFF2-40B4-BE49-F238E27FC236}">
                  <a16:creationId xmlns:a16="http://schemas.microsoft.com/office/drawing/2014/main" id="{8BB086C8-E65B-57FF-FB9B-EE8B710FBDE1}"/>
                </a:ext>
              </a:extLst>
            </p:cNvPr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17;p48">
              <a:extLst>
                <a:ext uri="{FF2B5EF4-FFF2-40B4-BE49-F238E27FC236}">
                  <a16:creationId xmlns:a16="http://schemas.microsoft.com/office/drawing/2014/main" id="{68C03405-2A20-8843-1309-D3CA90176B08}"/>
                </a:ext>
              </a:extLst>
            </p:cNvPr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18;p48">
              <a:extLst>
                <a:ext uri="{FF2B5EF4-FFF2-40B4-BE49-F238E27FC236}">
                  <a16:creationId xmlns:a16="http://schemas.microsoft.com/office/drawing/2014/main" id="{E70591DB-0240-0741-AF11-DB7D1B794F1E}"/>
                </a:ext>
              </a:extLst>
            </p:cNvPr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19;p48">
              <a:extLst>
                <a:ext uri="{FF2B5EF4-FFF2-40B4-BE49-F238E27FC236}">
                  <a16:creationId xmlns:a16="http://schemas.microsoft.com/office/drawing/2014/main" id="{D68C1AB1-0666-E610-D4E7-6888EEE87E37}"/>
                </a:ext>
              </a:extLst>
            </p:cNvPr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20;p48">
              <a:extLst>
                <a:ext uri="{FF2B5EF4-FFF2-40B4-BE49-F238E27FC236}">
                  <a16:creationId xmlns:a16="http://schemas.microsoft.com/office/drawing/2014/main" id="{1C6F1923-BF49-40FF-DD4E-8DF120A6815F}"/>
                </a:ext>
              </a:extLst>
            </p:cNvPr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21;p48">
              <a:extLst>
                <a:ext uri="{FF2B5EF4-FFF2-40B4-BE49-F238E27FC236}">
                  <a16:creationId xmlns:a16="http://schemas.microsoft.com/office/drawing/2014/main" id="{862DF642-01B8-5AD0-2F4A-B5C8525984C7}"/>
                </a:ext>
              </a:extLst>
            </p:cNvPr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822;p48">
            <a:extLst>
              <a:ext uri="{FF2B5EF4-FFF2-40B4-BE49-F238E27FC236}">
                <a16:creationId xmlns:a16="http://schemas.microsoft.com/office/drawing/2014/main" id="{BF32DBA1-F48A-A30D-A567-3E9C28B3DA79}"/>
              </a:ext>
            </a:extLst>
          </p:cNvPr>
          <p:cNvGrpSpPr/>
          <p:nvPr/>
        </p:nvGrpSpPr>
        <p:grpSpPr>
          <a:xfrm>
            <a:off x="3833352" y="1818742"/>
            <a:ext cx="349060" cy="298882"/>
            <a:chOff x="1934025" y="1001650"/>
            <a:chExt cx="415300" cy="355600"/>
          </a:xfrm>
        </p:grpSpPr>
        <p:sp>
          <p:nvSpPr>
            <p:cNvPr id="48" name="Google Shape;823;p48">
              <a:extLst>
                <a:ext uri="{FF2B5EF4-FFF2-40B4-BE49-F238E27FC236}">
                  <a16:creationId xmlns:a16="http://schemas.microsoft.com/office/drawing/2014/main" id="{7ED3A5E7-D1D5-CAAA-7BD8-E5FBE9A1ED52}"/>
                </a:ext>
              </a:extLst>
            </p:cNvPr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24;p48">
              <a:extLst>
                <a:ext uri="{FF2B5EF4-FFF2-40B4-BE49-F238E27FC236}">
                  <a16:creationId xmlns:a16="http://schemas.microsoft.com/office/drawing/2014/main" id="{CB806031-5B29-688D-1254-187C80E12255}"/>
                </a:ext>
              </a:extLst>
            </p:cNvPr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25;p48">
              <a:extLst>
                <a:ext uri="{FF2B5EF4-FFF2-40B4-BE49-F238E27FC236}">
                  <a16:creationId xmlns:a16="http://schemas.microsoft.com/office/drawing/2014/main" id="{2E9F2B34-333E-2FC1-AAD8-F8B4EE25DC13}"/>
                </a:ext>
              </a:extLst>
            </p:cNvPr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26;p48">
              <a:extLst>
                <a:ext uri="{FF2B5EF4-FFF2-40B4-BE49-F238E27FC236}">
                  <a16:creationId xmlns:a16="http://schemas.microsoft.com/office/drawing/2014/main" id="{42582341-DC8A-AC88-E60E-0ACF6707C10F}"/>
                </a:ext>
              </a:extLst>
            </p:cNvPr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827;p48">
            <a:extLst>
              <a:ext uri="{FF2B5EF4-FFF2-40B4-BE49-F238E27FC236}">
                <a16:creationId xmlns:a16="http://schemas.microsoft.com/office/drawing/2014/main" id="{5C65C214-5B81-DF27-D54D-79639CAA8997}"/>
              </a:ext>
            </a:extLst>
          </p:cNvPr>
          <p:cNvSpPr/>
          <p:nvPr/>
        </p:nvSpPr>
        <p:spPr>
          <a:xfrm>
            <a:off x="4397411" y="1793684"/>
            <a:ext cx="351077" cy="349039"/>
          </a:xfrm>
          <a:custGeom>
            <a:avLst/>
            <a:gdLst/>
            <a:ahLst/>
            <a:cxnLst/>
            <a:rect l="l" t="t" r="r" b="b"/>
            <a:pathLst>
              <a:path w="16708" h="16611" fill="none" extrusionOk="0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828;p48">
            <a:extLst>
              <a:ext uri="{FF2B5EF4-FFF2-40B4-BE49-F238E27FC236}">
                <a16:creationId xmlns:a16="http://schemas.microsoft.com/office/drawing/2014/main" id="{71F912BE-BB9A-F48E-CEEE-8E40D5D4C351}"/>
              </a:ext>
            </a:extLst>
          </p:cNvPr>
          <p:cNvSpPr/>
          <p:nvPr/>
        </p:nvSpPr>
        <p:spPr>
          <a:xfrm>
            <a:off x="4962921" y="1811083"/>
            <a:ext cx="350068" cy="314242"/>
          </a:xfrm>
          <a:custGeom>
            <a:avLst/>
            <a:gdLst/>
            <a:ahLst/>
            <a:cxnLst/>
            <a:rect l="l" t="t" r="r" b="b"/>
            <a:pathLst>
              <a:path w="16660" h="14955" fill="none" extrusionOk="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829;p48">
            <a:extLst>
              <a:ext uri="{FF2B5EF4-FFF2-40B4-BE49-F238E27FC236}">
                <a16:creationId xmlns:a16="http://schemas.microsoft.com/office/drawing/2014/main" id="{FD7CCF42-9769-845C-2B3D-185002F2CA30}"/>
              </a:ext>
            </a:extLst>
          </p:cNvPr>
          <p:cNvSpPr/>
          <p:nvPr/>
        </p:nvSpPr>
        <p:spPr>
          <a:xfrm>
            <a:off x="5533033" y="1813647"/>
            <a:ext cx="339835" cy="309115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830;p48">
            <a:extLst>
              <a:ext uri="{FF2B5EF4-FFF2-40B4-BE49-F238E27FC236}">
                <a16:creationId xmlns:a16="http://schemas.microsoft.com/office/drawing/2014/main" id="{610789E2-C837-4006-1321-3D9D75A4116B}"/>
              </a:ext>
            </a:extLst>
          </p:cNvPr>
          <p:cNvSpPr/>
          <p:nvPr/>
        </p:nvSpPr>
        <p:spPr>
          <a:xfrm>
            <a:off x="6109301" y="1816715"/>
            <a:ext cx="317310" cy="30297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831;p48">
            <a:extLst>
              <a:ext uri="{FF2B5EF4-FFF2-40B4-BE49-F238E27FC236}">
                <a16:creationId xmlns:a16="http://schemas.microsoft.com/office/drawing/2014/main" id="{4EB47A0A-A1A6-7CC4-A072-5B29B3B3437C}"/>
              </a:ext>
            </a:extLst>
          </p:cNvPr>
          <p:cNvGrpSpPr/>
          <p:nvPr/>
        </p:nvGrpSpPr>
        <p:grpSpPr>
          <a:xfrm>
            <a:off x="6657747" y="1796217"/>
            <a:ext cx="350068" cy="350573"/>
            <a:chOff x="5294400" y="974850"/>
            <a:chExt cx="416500" cy="417100"/>
          </a:xfrm>
        </p:grpSpPr>
        <p:sp>
          <p:nvSpPr>
            <p:cNvPr id="57" name="Google Shape;832;p48">
              <a:extLst>
                <a:ext uri="{FF2B5EF4-FFF2-40B4-BE49-F238E27FC236}">
                  <a16:creationId xmlns:a16="http://schemas.microsoft.com/office/drawing/2014/main" id="{A7CAC9CF-50F4-4345-F7A4-AC4061D46CDA}"/>
                </a:ext>
              </a:extLst>
            </p:cNvPr>
            <p:cNvSpPr/>
            <p:nvPr/>
          </p:nvSpPr>
          <p:spPr>
            <a:xfrm>
              <a:off x="5325450" y="997975"/>
              <a:ext cx="151650" cy="154700"/>
            </a:xfrm>
            <a:custGeom>
              <a:avLst/>
              <a:gdLst/>
              <a:ahLst/>
              <a:cxnLst/>
              <a:rect l="l" t="t" r="r" b="b"/>
              <a:pathLst>
                <a:path w="6066" h="6188" fill="none" extrusionOk="0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33;p48">
              <a:extLst>
                <a:ext uri="{FF2B5EF4-FFF2-40B4-BE49-F238E27FC236}">
                  <a16:creationId xmlns:a16="http://schemas.microsoft.com/office/drawing/2014/main" id="{79D7B16F-2CCE-0547-BCEF-9C201AA0F7F4}"/>
                </a:ext>
              </a:extLst>
            </p:cNvPr>
            <p:cNvSpPr/>
            <p:nvPr/>
          </p:nvSpPr>
          <p:spPr>
            <a:xfrm>
              <a:off x="5294400" y="974850"/>
              <a:ext cx="416500" cy="417100"/>
            </a:xfrm>
            <a:custGeom>
              <a:avLst/>
              <a:gdLst/>
              <a:ahLst/>
              <a:cxnLst/>
              <a:rect l="l" t="t" r="r" b="b"/>
              <a:pathLst>
                <a:path w="16660" h="16684" fill="none" extrusionOk="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834;p48">
            <a:extLst>
              <a:ext uri="{FF2B5EF4-FFF2-40B4-BE49-F238E27FC236}">
                <a16:creationId xmlns:a16="http://schemas.microsoft.com/office/drawing/2014/main" id="{1E16B8FA-16EE-A58A-23FB-DD8ACF72268D}"/>
              </a:ext>
            </a:extLst>
          </p:cNvPr>
          <p:cNvGrpSpPr/>
          <p:nvPr/>
        </p:nvGrpSpPr>
        <p:grpSpPr>
          <a:xfrm>
            <a:off x="7180769" y="1756818"/>
            <a:ext cx="433992" cy="422729"/>
            <a:chOff x="5916675" y="927975"/>
            <a:chExt cx="516350" cy="502950"/>
          </a:xfrm>
        </p:grpSpPr>
        <p:sp>
          <p:nvSpPr>
            <p:cNvPr id="60" name="Google Shape;835;p48">
              <a:extLst>
                <a:ext uri="{FF2B5EF4-FFF2-40B4-BE49-F238E27FC236}">
                  <a16:creationId xmlns:a16="http://schemas.microsoft.com/office/drawing/2014/main" id="{D35FBD2C-9E04-CA9A-C56E-56AE91B29AAA}"/>
                </a:ext>
              </a:extLst>
            </p:cNvPr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36;p48">
              <a:extLst>
                <a:ext uri="{FF2B5EF4-FFF2-40B4-BE49-F238E27FC236}">
                  <a16:creationId xmlns:a16="http://schemas.microsoft.com/office/drawing/2014/main" id="{4FE92F1B-C985-A7A0-A4DD-4129296CA1C9}"/>
                </a:ext>
              </a:extLst>
            </p:cNvPr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837;p48">
            <a:extLst>
              <a:ext uri="{FF2B5EF4-FFF2-40B4-BE49-F238E27FC236}">
                <a16:creationId xmlns:a16="http://schemas.microsoft.com/office/drawing/2014/main" id="{6496393C-0831-F3DE-70EA-9A23C02772BB}"/>
              </a:ext>
            </a:extLst>
          </p:cNvPr>
          <p:cNvGrpSpPr/>
          <p:nvPr/>
        </p:nvGrpSpPr>
        <p:grpSpPr>
          <a:xfrm>
            <a:off x="2682413" y="2406231"/>
            <a:ext cx="391001" cy="264085"/>
            <a:chOff x="564675" y="1700625"/>
            <a:chExt cx="465200" cy="314200"/>
          </a:xfrm>
        </p:grpSpPr>
        <p:sp>
          <p:nvSpPr>
            <p:cNvPr id="63" name="Google Shape;838;p48">
              <a:extLst>
                <a:ext uri="{FF2B5EF4-FFF2-40B4-BE49-F238E27FC236}">
                  <a16:creationId xmlns:a16="http://schemas.microsoft.com/office/drawing/2014/main" id="{9DF482BE-5DAA-81E1-9477-2A44F5DF9737}"/>
                </a:ext>
              </a:extLst>
            </p:cNvPr>
            <p:cNvSpPr/>
            <p:nvPr/>
          </p:nvSpPr>
          <p:spPr>
            <a:xfrm>
              <a:off x="564675" y="1700625"/>
              <a:ext cx="465200" cy="29250"/>
            </a:xfrm>
            <a:custGeom>
              <a:avLst/>
              <a:gdLst/>
              <a:ahLst/>
              <a:cxnLst/>
              <a:rect l="l" t="t" r="r" b="b"/>
              <a:pathLst>
                <a:path w="18608" h="1170" fill="none" extrusionOk="0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39;p48">
              <a:extLst>
                <a:ext uri="{FF2B5EF4-FFF2-40B4-BE49-F238E27FC236}">
                  <a16:creationId xmlns:a16="http://schemas.microsoft.com/office/drawing/2014/main" id="{5780E529-7856-6415-0D30-2C65A00B1727}"/>
                </a:ext>
              </a:extLst>
            </p:cNvPr>
            <p:cNvSpPr/>
            <p:nvPr/>
          </p:nvSpPr>
          <p:spPr>
            <a:xfrm>
              <a:off x="564675" y="1732300"/>
              <a:ext cx="465200" cy="272175"/>
            </a:xfrm>
            <a:custGeom>
              <a:avLst/>
              <a:gdLst/>
              <a:ahLst/>
              <a:cxnLst/>
              <a:rect l="l" t="t" r="r" b="b"/>
              <a:pathLst>
                <a:path w="18608" h="10887" fill="none" extrusionOk="0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40;p48">
              <a:extLst>
                <a:ext uri="{FF2B5EF4-FFF2-40B4-BE49-F238E27FC236}">
                  <a16:creationId xmlns:a16="http://schemas.microsoft.com/office/drawing/2014/main" id="{0322E15D-7D77-A5E4-F802-D1993FD92A68}"/>
                </a:ext>
              </a:extLst>
            </p:cNvPr>
            <p:cNvSpPr/>
            <p:nvPr/>
          </p:nvSpPr>
          <p:spPr>
            <a:xfrm>
              <a:off x="572600" y="2014200"/>
              <a:ext cx="449375" cy="625"/>
            </a:xfrm>
            <a:custGeom>
              <a:avLst/>
              <a:gdLst/>
              <a:ahLst/>
              <a:cxnLst/>
              <a:rect l="l" t="t" r="r" b="b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841;p48">
            <a:extLst>
              <a:ext uri="{FF2B5EF4-FFF2-40B4-BE49-F238E27FC236}">
                <a16:creationId xmlns:a16="http://schemas.microsoft.com/office/drawing/2014/main" id="{F59176C7-9F50-DD6B-4FF4-F48FF2A8D44B}"/>
              </a:ext>
            </a:extLst>
          </p:cNvPr>
          <p:cNvGrpSpPr/>
          <p:nvPr/>
        </p:nvGrpSpPr>
        <p:grpSpPr>
          <a:xfrm>
            <a:off x="3247397" y="2341743"/>
            <a:ext cx="391001" cy="382827"/>
            <a:chOff x="1236875" y="1623900"/>
            <a:chExt cx="465200" cy="455475"/>
          </a:xfrm>
        </p:grpSpPr>
        <p:sp>
          <p:nvSpPr>
            <p:cNvPr id="67" name="Google Shape;842;p48">
              <a:extLst>
                <a:ext uri="{FF2B5EF4-FFF2-40B4-BE49-F238E27FC236}">
                  <a16:creationId xmlns:a16="http://schemas.microsoft.com/office/drawing/2014/main" id="{AE784E96-B0CA-E48E-EA61-5F5CB23CE040}"/>
                </a:ext>
              </a:extLst>
            </p:cNvPr>
            <p:cNvSpPr/>
            <p:nvPr/>
          </p:nvSpPr>
          <p:spPr>
            <a:xfrm>
              <a:off x="1236875" y="1623900"/>
              <a:ext cx="465200" cy="445125"/>
            </a:xfrm>
            <a:custGeom>
              <a:avLst/>
              <a:gdLst/>
              <a:ahLst/>
              <a:cxnLst/>
              <a:rect l="l" t="t" r="r" b="b"/>
              <a:pathLst>
                <a:path w="18608" h="17805" fill="none" extrusionOk="0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43;p48">
              <a:extLst>
                <a:ext uri="{FF2B5EF4-FFF2-40B4-BE49-F238E27FC236}">
                  <a16:creationId xmlns:a16="http://schemas.microsoft.com/office/drawing/2014/main" id="{4E550DF2-85DE-A614-98EE-60A0AD1FB757}"/>
                </a:ext>
              </a:extLst>
            </p:cNvPr>
            <p:cNvSpPr/>
            <p:nvPr/>
          </p:nvSpPr>
          <p:spPr>
            <a:xfrm>
              <a:off x="1244800" y="2078750"/>
              <a:ext cx="449375" cy="625"/>
            </a:xfrm>
            <a:custGeom>
              <a:avLst/>
              <a:gdLst/>
              <a:ahLst/>
              <a:cxnLst/>
              <a:rect l="l" t="t" r="r" b="b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44;p48">
              <a:extLst>
                <a:ext uri="{FF2B5EF4-FFF2-40B4-BE49-F238E27FC236}">
                  <a16:creationId xmlns:a16="http://schemas.microsoft.com/office/drawing/2014/main" id="{5F932C53-2E02-4526-967F-C85FE4E62CBD}"/>
                </a:ext>
              </a:extLst>
            </p:cNvPr>
            <p:cNvSpPr/>
            <p:nvPr/>
          </p:nvSpPr>
          <p:spPr>
            <a:xfrm>
              <a:off x="1236875" y="1791950"/>
              <a:ext cx="465200" cy="171725"/>
            </a:xfrm>
            <a:custGeom>
              <a:avLst/>
              <a:gdLst/>
              <a:ahLst/>
              <a:cxnLst/>
              <a:rect l="l" t="t" r="r" b="b"/>
              <a:pathLst>
                <a:path w="18608" h="6869" fill="none" extrusionOk="0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45;p48">
              <a:extLst>
                <a:ext uri="{FF2B5EF4-FFF2-40B4-BE49-F238E27FC236}">
                  <a16:creationId xmlns:a16="http://schemas.microsoft.com/office/drawing/2014/main" id="{E6438D41-21DC-C000-F8A5-4741B4C72AB5}"/>
                </a:ext>
              </a:extLst>
            </p:cNvPr>
            <p:cNvSpPr/>
            <p:nvPr/>
          </p:nvSpPr>
          <p:spPr>
            <a:xfrm>
              <a:off x="1330025" y="1750550"/>
              <a:ext cx="278900" cy="110850"/>
            </a:xfrm>
            <a:custGeom>
              <a:avLst/>
              <a:gdLst/>
              <a:ahLst/>
              <a:cxnLst/>
              <a:rect l="l" t="t" r="r" b="b"/>
              <a:pathLst>
                <a:path w="11156" h="4434" fill="none" extrusionOk="0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46;p48">
              <a:extLst>
                <a:ext uri="{FF2B5EF4-FFF2-40B4-BE49-F238E27FC236}">
                  <a16:creationId xmlns:a16="http://schemas.microsoft.com/office/drawing/2014/main" id="{05B512C0-6749-3F00-0393-807D6DF73D33}"/>
                </a:ext>
              </a:extLst>
            </p:cNvPr>
            <p:cNvSpPr/>
            <p:nvPr/>
          </p:nvSpPr>
          <p:spPr>
            <a:xfrm>
              <a:off x="1402500" y="1810225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47;p48">
              <a:extLst>
                <a:ext uri="{FF2B5EF4-FFF2-40B4-BE49-F238E27FC236}">
                  <a16:creationId xmlns:a16="http://schemas.microsoft.com/office/drawing/2014/main" id="{D8DAB7B0-CAA8-7819-6481-68EC8B79EF64}"/>
                </a:ext>
              </a:extLst>
            </p:cNvPr>
            <p:cNvSpPr/>
            <p:nvPr/>
          </p:nvSpPr>
          <p:spPr>
            <a:xfrm>
              <a:off x="1402500" y="1844325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48;p48">
              <a:extLst>
                <a:ext uri="{FF2B5EF4-FFF2-40B4-BE49-F238E27FC236}">
                  <a16:creationId xmlns:a16="http://schemas.microsoft.com/office/drawing/2014/main" id="{2E3B05F1-777C-7FD9-2906-912E40B42EA3}"/>
                </a:ext>
              </a:extLst>
            </p:cNvPr>
            <p:cNvSpPr/>
            <p:nvPr/>
          </p:nvSpPr>
          <p:spPr>
            <a:xfrm>
              <a:off x="1402500" y="1878425"/>
              <a:ext cx="85250" cy="25"/>
            </a:xfrm>
            <a:custGeom>
              <a:avLst/>
              <a:gdLst/>
              <a:ahLst/>
              <a:cxnLst/>
              <a:rect l="l" t="t" r="r" b="b"/>
              <a:pathLst>
                <a:path w="3410" h="1" fill="none" extrusionOk="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849;p48">
            <a:extLst>
              <a:ext uri="{FF2B5EF4-FFF2-40B4-BE49-F238E27FC236}">
                <a16:creationId xmlns:a16="http://schemas.microsoft.com/office/drawing/2014/main" id="{805286C2-31D5-DD68-B831-467823C35C8C}"/>
              </a:ext>
            </a:extLst>
          </p:cNvPr>
          <p:cNvGrpSpPr/>
          <p:nvPr/>
        </p:nvGrpSpPr>
        <p:grpSpPr>
          <a:xfrm>
            <a:off x="3824652" y="2349938"/>
            <a:ext cx="366458" cy="366437"/>
            <a:chOff x="1923675" y="1633650"/>
            <a:chExt cx="436000" cy="435975"/>
          </a:xfrm>
        </p:grpSpPr>
        <p:sp>
          <p:nvSpPr>
            <p:cNvPr id="75" name="Google Shape;850;p48">
              <a:extLst>
                <a:ext uri="{FF2B5EF4-FFF2-40B4-BE49-F238E27FC236}">
                  <a16:creationId xmlns:a16="http://schemas.microsoft.com/office/drawing/2014/main" id="{4432D8B2-902E-B036-6219-64F57A4FEDE5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51;p48">
              <a:extLst>
                <a:ext uri="{FF2B5EF4-FFF2-40B4-BE49-F238E27FC236}">
                  <a16:creationId xmlns:a16="http://schemas.microsoft.com/office/drawing/2014/main" id="{02B0ADA4-B274-62D6-B5AB-A6EC7B6A94D1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52;p48">
              <a:extLst>
                <a:ext uri="{FF2B5EF4-FFF2-40B4-BE49-F238E27FC236}">
                  <a16:creationId xmlns:a16="http://schemas.microsoft.com/office/drawing/2014/main" id="{2E35E291-F508-CF6D-A176-F17A50F2BB96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53;p48">
              <a:extLst>
                <a:ext uri="{FF2B5EF4-FFF2-40B4-BE49-F238E27FC236}">
                  <a16:creationId xmlns:a16="http://schemas.microsoft.com/office/drawing/2014/main" id="{8AAD8396-C86E-C535-63AA-7CA609968C2A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54;p48">
              <a:extLst>
                <a:ext uri="{FF2B5EF4-FFF2-40B4-BE49-F238E27FC236}">
                  <a16:creationId xmlns:a16="http://schemas.microsoft.com/office/drawing/2014/main" id="{639286B0-C99D-1D05-E3C9-A0E8A05DC099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55;p48">
              <a:extLst>
                <a:ext uri="{FF2B5EF4-FFF2-40B4-BE49-F238E27FC236}">
                  <a16:creationId xmlns:a16="http://schemas.microsoft.com/office/drawing/2014/main" id="{DE2CAE0C-7ECA-8017-2C38-C3F79F4F8DAB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856;p48">
            <a:extLst>
              <a:ext uri="{FF2B5EF4-FFF2-40B4-BE49-F238E27FC236}">
                <a16:creationId xmlns:a16="http://schemas.microsoft.com/office/drawing/2014/main" id="{C90A623F-1CBB-27F5-3AB3-4CB9D86A31E3}"/>
              </a:ext>
            </a:extLst>
          </p:cNvPr>
          <p:cNvGrpSpPr/>
          <p:nvPr/>
        </p:nvGrpSpPr>
        <p:grpSpPr>
          <a:xfrm>
            <a:off x="4388103" y="2348404"/>
            <a:ext cx="369505" cy="369505"/>
            <a:chOff x="2594050" y="1631825"/>
            <a:chExt cx="439625" cy="439625"/>
          </a:xfrm>
        </p:grpSpPr>
        <p:sp>
          <p:nvSpPr>
            <p:cNvPr id="82" name="Google Shape;857;p48">
              <a:extLst>
                <a:ext uri="{FF2B5EF4-FFF2-40B4-BE49-F238E27FC236}">
                  <a16:creationId xmlns:a16="http://schemas.microsoft.com/office/drawing/2014/main" id="{B10B8269-ADBA-324B-27FE-FFB56F0138E8}"/>
                </a:ext>
              </a:extLst>
            </p:cNvPr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58;p48">
              <a:extLst>
                <a:ext uri="{FF2B5EF4-FFF2-40B4-BE49-F238E27FC236}">
                  <a16:creationId xmlns:a16="http://schemas.microsoft.com/office/drawing/2014/main" id="{EA4D4E55-B548-5797-69BD-C0AA2FD6DC27}"/>
                </a:ext>
              </a:extLst>
            </p:cNvPr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59;p48">
              <a:extLst>
                <a:ext uri="{FF2B5EF4-FFF2-40B4-BE49-F238E27FC236}">
                  <a16:creationId xmlns:a16="http://schemas.microsoft.com/office/drawing/2014/main" id="{BD654917-2121-C446-BECB-77C2D0170827}"/>
                </a:ext>
              </a:extLst>
            </p:cNvPr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60;p48">
              <a:extLst>
                <a:ext uri="{FF2B5EF4-FFF2-40B4-BE49-F238E27FC236}">
                  <a16:creationId xmlns:a16="http://schemas.microsoft.com/office/drawing/2014/main" id="{73DD359A-527F-61CD-F7D7-5EB1D8F8FCF1}"/>
                </a:ext>
              </a:extLst>
            </p:cNvPr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" name="Google Shape;861;p48">
            <a:extLst>
              <a:ext uri="{FF2B5EF4-FFF2-40B4-BE49-F238E27FC236}">
                <a16:creationId xmlns:a16="http://schemas.microsoft.com/office/drawing/2014/main" id="{5A0B6812-56DB-E5B6-9B25-51784143DC8A}"/>
              </a:ext>
            </a:extLst>
          </p:cNvPr>
          <p:cNvSpPr/>
          <p:nvPr/>
        </p:nvSpPr>
        <p:spPr>
          <a:xfrm>
            <a:off x="4969561" y="2364826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" name="Google Shape;862;p48">
            <a:extLst>
              <a:ext uri="{FF2B5EF4-FFF2-40B4-BE49-F238E27FC236}">
                <a16:creationId xmlns:a16="http://schemas.microsoft.com/office/drawing/2014/main" id="{8E6B7415-8118-9FA2-3873-770FAD25BEAE}"/>
              </a:ext>
            </a:extLst>
          </p:cNvPr>
          <p:cNvGrpSpPr/>
          <p:nvPr/>
        </p:nvGrpSpPr>
        <p:grpSpPr>
          <a:xfrm>
            <a:off x="5552868" y="2320773"/>
            <a:ext cx="299911" cy="424768"/>
            <a:chOff x="3979850" y="1598950"/>
            <a:chExt cx="356825" cy="505375"/>
          </a:xfrm>
        </p:grpSpPr>
        <p:sp>
          <p:nvSpPr>
            <p:cNvPr id="88" name="Google Shape;863;p48">
              <a:extLst>
                <a:ext uri="{FF2B5EF4-FFF2-40B4-BE49-F238E27FC236}">
                  <a16:creationId xmlns:a16="http://schemas.microsoft.com/office/drawing/2014/main" id="{B165D98B-B337-E913-76C9-C8C034D94609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l" t="t" r="r" b="b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64;p48">
              <a:extLst>
                <a:ext uri="{FF2B5EF4-FFF2-40B4-BE49-F238E27FC236}">
                  <a16:creationId xmlns:a16="http://schemas.microsoft.com/office/drawing/2014/main" id="{5C9EAFFA-1F68-2F10-CC57-6FB08C436A41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l" t="t" r="r" b="b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865;p48">
            <a:extLst>
              <a:ext uri="{FF2B5EF4-FFF2-40B4-BE49-F238E27FC236}">
                <a16:creationId xmlns:a16="http://schemas.microsoft.com/office/drawing/2014/main" id="{86565331-B3E6-9763-381D-CCE9373F1564}"/>
              </a:ext>
            </a:extLst>
          </p:cNvPr>
          <p:cNvGrpSpPr/>
          <p:nvPr/>
        </p:nvGrpSpPr>
        <p:grpSpPr>
          <a:xfrm>
            <a:off x="6070258" y="2411862"/>
            <a:ext cx="395098" cy="242589"/>
            <a:chOff x="4595425" y="1707325"/>
            <a:chExt cx="470075" cy="288625"/>
          </a:xfrm>
        </p:grpSpPr>
        <p:sp>
          <p:nvSpPr>
            <p:cNvPr id="91" name="Google Shape;866;p48">
              <a:extLst>
                <a:ext uri="{FF2B5EF4-FFF2-40B4-BE49-F238E27FC236}">
                  <a16:creationId xmlns:a16="http://schemas.microsoft.com/office/drawing/2014/main" id="{0D97AEC4-6C80-4783-5F03-2195F19C5DB9}"/>
                </a:ext>
              </a:extLst>
            </p:cNvPr>
            <p:cNvSpPr/>
            <p:nvPr/>
          </p:nvSpPr>
          <p:spPr>
            <a:xfrm>
              <a:off x="4809750" y="1707325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fill="none" extrusionOk="0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867;p48">
              <a:extLst>
                <a:ext uri="{FF2B5EF4-FFF2-40B4-BE49-F238E27FC236}">
                  <a16:creationId xmlns:a16="http://schemas.microsoft.com/office/drawing/2014/main" id="{690495D7-2342-9F2A-340B-F74FB3ABA57C}"/>
                </a:ext>
              </a:extLst>
            </p:cNvPr>
            <p:cNvSpPr/>
            <p:nvPr/>
          </p:nvSpPr>
          <p:spPr>
            <a:xfrm>
              <a:off x="5024075" y="1761525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868;p48">
              <a:extLst>
                <a:ext uri="{FF2B5EF4-FFF2-40B4-BE49-F238E27FC236}">
                  <a16:creationId xmlns:a16="http://schemas.microsoft.com/office/drawing/2014/main" id="{433FF2BA-14DD-A188-DD9B-37DFB4E189D5}"/>
                </a:ext>
              </a:extLst>
            </p:cNvPr>
            <p:cNvSpPr/>
            <p:nvPr/>
          </p:nvSpPr>
          <p:spPr>
            <a:xfrm>
              <a:off x="4628900" y="1760300"/>
              <a:ext cx="403100" cy="177825"/>
            </a:xfrm>
            <a:custGeom>
              <a:avLst/>
              <a:gdLst/>
              <a:ahLst/>
              <a:cxnLst/>
              <a:rect l="l" t="t" r="r" b="b"/>
              <a:pathLst>
                <a:path w="16124" h="7113" fill="none" extrusionOk="0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869;p48">
              <a:extLst>
                <a:ext uri="{FF2B5EF4-FFF2-40B4-BE49-F238E27FC236}">
                  <a16:creationId xmlns:a16="http://schemas.microsoft.com/office/drawing/2014/main" id="{2084B2C6-EF6F-3615-0F64-8EFFBCCD20D0}"/>
                </a:ext>
              </a:extLst>
            </p:cNvPr>
            <p:cNvSpPr/>
            <p:nvPr/>
          </p:nvSpPr>
          <p:spPr>
            <a:xfrm>
              <a:off x="4595425" y="1761525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870;p48">
              <a:extLst>
                <a:ext uri="{FF2B5EF4-FFF2-40B4-BE49-F238E27FC236}">
                  <a16:creationId xmlns:a16="http://schemas.microsoft.com/office/drawing/2014/main" id="{C806DB76-8D09-1A73-298D-5EB53C09D349}"/>
                </a:ext>
              </a:extLst>
            </p:cNvPr>
            <p:cNvSpPr/>
            <p:nvPr/>
          </p:nvSpPr>
          <p:spPr>
            <a:xfrm>
              <a:off x="4667275" y="1951475"/>
              <a:ext cx="326375" cy="44475"/>
            </a:xfrm>
            <a:custGeom>
              <a:avLst/>
              <a:gdLst/>
              <a:ahLst/>
              <a:cxnLst/>
              <a:rect l="l" t="t" r="r" b="b"/>
              <a:pathLst>
                <a:path w="13055" h="1779" fill="none" extrusionOk="0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" name="Google Shape;871;p48">
            <a:extLst>
              <a:ext uri="{FF2B5EF4-FFF2-40B4-BE49-F238E27FC236}">
                <a16:creationId xmlns:a16="http://schemas.microsoft.com/office/drawing/2014/main" id="{620A0FEA-45A2-7D92-4909-77F908388B3F}"/>
              </a:ext>
            </a:extLst>
          </p:cNvPr>
          <p:cNvGrpSpPr/>
          <p:nvPr/>
        </p:nvGrpSpPr>
        <p:grpSpPr>
          <a:xfrm>
            <a:off x="6654175" y="2352502"/>
            <a:ext cx="357234" cy="361310"/>
            <a:chOff x="5290150" y="1636700"/>
            <a:chExt cx="425025" cy="429875"/>
          </a:xfrm>
        </p:grpSpPr>
        <p:sp>
          <p:nvSpPr>
            <p:cNvPr id="97" name="Google Shape;872;p48">
              <a:extLst>
                <a:ext uri="{FF2B5EF4-FFF2-40B4-BE49-F238E27FC236}">
                  <a16:creationId xmlns:a16="http://schemas.microsoft.com/office/drawing/2014/main" id="{DB709DCE-F71D-4EBB-2003-D3FDBFAF70ED}"/>
                </a:ext>
              </a:extLst>
            </p:cNvPr>
            <p:cNvSpPr/>
            <p:nvPr/>
          </p:nvSpPr>
          <p:spPr>
            <a:xfrm>
              <a:off x="5396700" y="1939925"/>
              <a:ext cx="211900" cy="126650"/>
            </a:xfrm>
            <a:custGeom>
              <a:avLst/>
              <a:gdLst/>
              <a:ahLst/>
              <a:cxnLst/>
              <a:rect l="l" t="t" r="r" b="b"/>
              <a:pathLst>
                <a:path w="8476" h="5066" fill="none" extrusionOk="0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873;p48">
              <a:extLst>
                <a:ext uri="{FF2B5EF4-FFF2-40B4-BE49-F238E27FC236}">
                  <a16:creationId xmlns:a16="http://schemas.microsoft.com/office/drawing/2014/main" id="{03EFF157-A01B-79B9-A2A3-AE42999D1954}"/>
                </a:ext>
              </a:extLst>
            </p:cNvPr>
            <p:cNvSpPr/>
            <p:nvPr/>
          </p:nvSpPr>
          <p:spPr>
            <a:xfrm>
              <a:off x="5290150" y="1636700"/>
              <a:ext cx="425025" cy="294100"/>
            </a:xfrm>
            <a:custGeom>
              <a:avLst/>
              <a:gdLst/>
              <a:ahLst/>
              <a:cxnLst/>
              <a:rect l="l" t="t" r="r" b="b"/>
              <a:pathLst>
                <a:path w="17001" h="11764" fill="none" extrusionOk="0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874;p48">
            <a:extLst>
              <a:ext uri="{FF2B5EF4-FFF2-40B4-BE49-F238E27FC236}">
                <a16:creationId xmlns:a16="http://schemas.microsoft.com/office/drawing/2014/main" id="{5501F50E-CA19-2AE5-898B-C4D527CFA4B2}"/>
              </a:ext>
            </a:extLst>
          </p:cNvPr>
          <p:cNvGrpSpPr/>
          <p:nvPr/>
        </p:nvGrpSpPr>
        <p:grpSpPr>
          <a:xfrm>
            <a:off x="7218129" y="2341743"/>
            <a:ext cx="359272" cy="376691"/>
            <a:chOff x="5961125" y="1623900"/>
            <a:chExt cx="427450" cy="448175"/>
          </a:xfrm>
        </p:grpSpPr>
        <p:sp>
          <p:nvSpPr>
            <p:cNvPr id="100" name="Google Shape;875;p48">
              <a:extLst>
                <a:ext uri="{FF2B5EF4-FFF2-40B4-BE49-F238E27FC236}">
                  <a16:creationId xmlns:a16="http://schemas.microsoft.com/office/drawing/2014/main" id="{E2220B17-4D0D-2855-50E6-D61399713CA9}"/>
                </a:ext>
              </a:extLst>
            </p:cNvPr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876;p48">
              <a:extLst>
                <a:ext uri="{FF2B5EF4-FFF2-40B4-BE49-F238E27FC236}">
                  <a16:creationId xmlns:a16="http://schemas.microsoft.com/office/drawing/2014/main" id="{272E324D-870F-3913-41FE-CF43E4EC1440}"/>
                </a:ext>
              </a:extLst>
            </p:cNvPr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877;p48">
              <a:extLst>
                <a:ext uri="{FF2B5EF4-FFF2-40B4-BE49-F238E27FC236}">
                  <a16:creationId xmlns:a16="http://schemas.microsoft.com/office/drawing/2014/main" id="{BB723D72-F836-E77F-809D-A772C06F2405}"/>
                </a:ext>
              </a:extLst>
            </p:cNvPr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878;p48">
              <a:extLst>
                <a:ext uri="{FF2B5EF4-FFF2-40B4-BE49-F238E27FC236}">
                  <a16:creationId xmlns:a16="http://schemas.microsoft.com/office/drawing/2014/main" id="{96814B6A-D1F0-CA85-BF09-61BFF5DFD8FA}"/>
                </a:ext>
              </a:extLst>
            </p:cNvPr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879;p48">
              <a:extLst>
                <a:ext uri="{FF2B5EF4-FFF2-40B4-BE49-F238E27FC236}">
                  <a16:creationId xmlns:a16="http://schemas.microsoft.com/office/drawing/2014/main" id="{508EB33C-8AF0-8DFC-3718-C12555E7746B}"/>
                </a:ext>
              </a:extLst>
            </p:cNvPr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880;p48">
              <a:extLst>
                <a:ext uri="{FF2B5EF4-FFF2-40B4-BE49-F238E27FC236}">
                  <a16:creationId xmlns:a16="http://schemas.microsoft.com/office/drawing/2014/main" id="{0BAADEC4-0E25-CCB0-7584-D74BAEA1D15E}"/>
                </a:ext>
              </a:extLst>
            </p:cNvPr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881;p48">
              <a:extLst>
                <a:ext uri="{FF2B5EF4-FFF2-40B4-BE49-F238E27FC236}">
                  <a16:creationId xmlns:a16="http://schemas.microsoft.com/office/drawing/2014/main" id="{8A2DE483-C154-523C-103D-D3B076D7B8EB}"/>
                </a:ext>
              </a:extLst>
            </p:cNvPr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" name="Google Shape;882;p48">
            <a:extLst>
              <a:ext uri="{FF2B5EF4-FFF2-40B4-BE49-F238E27FC236}">
                <a16:creationId xmlns:a16="http://schemas.microsoft.com/office/drawing/2014/main" id="{CAEE9768-D6B6-C664-F0B5-694694D3B2DD}"/>
              </a:ext>
            </a:extLst>
          </p:cNvPr>
          <p:cNvGrpSpPr/>
          <p:nvPr/>
        </p:nvGrpSpPr>
        <p:grpSpPr>
          <a:xfrm>
            <a:off x="7770821" y="2351472"/>
            <a:ext cx="383835" cy="363369"/>
            <a:chOff x="6618700" y="1635475"/>
            <a:chExt cx="456675" cy="432325"/>
          </a:xfrm>
        </p:grpSpPr>
        <p:sp>
          <p:nvSpPr>
            <p:cNvPr id="108" name="Google Shape;883;p48">
              <a:extLst>
                <a:ext uri="{FF2B5EF4-FFF2-40B4-BE49-F238E27FC236}">
                  <a16:creationId xmlns:a16="http://schemas.microsoft.com/office/drawing/2014/main" id="{D40A5999-771B-B87E-B426-32288A97455E}"/>
                </a:ext>
              </a:extLst>
            </p:cNvPr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l" t="t" r="r" b="b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884;p48">
              <a:extLst>
                <a:ext uri="{FF2B5EF4-FFF2-40B4-BE49-F238E27FC236}">
                  <a16:creationId xmlns:a16="http://schemas.microsoft.com/office/drawing/2014/main" id="{09BFC81F-5FE4-6787-CC89-9BE62E8D8DDB}"/>
                </a:ext>
              </a:extLst>
            </p:cNvPr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l" t="t" r="r" b="b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885;p48">
              <a:extLst>
                <a:ext uri="{FF2B5EF4-FFF2-40B4-BE49-F238E27FC236}">
                  <a16:creationId xmlns:a16="http://schemas.microsoft.com/office/drawing/2014/main" id="{3C30900C-B5C0-3B6E-0C27-C92E8D0D938D}"/>
                </a:ext>
              </a:extLst>
            </p:cNvPr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l" t="t" r="r" b="b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886;p48">
              <a:extLst>
                <a:ext uri="{FF2B5EF4-FFF2-40B4-BE49-F238E27FC236}">
                  <a16:creationId xmlns:a16="http://schemas.microsoft.com/office/drawing/2014/main" id="{84F9A278-9827-6D94-27CA-F200022B0D16}"/>
                </a:ext>
              </a:extLst>
            </p:cNvPr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l" t="t" r="r" b="b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887;p48">
              <a:extLst>
                <a:ext uri="{FF2B5EF4-FFF2-40B4-BE49-F238E27FC236}">
                  <a16:creationId xmlns:a16="http://schemas.microsoft.com/office/drawing/2014/main" id="{441232C5-8DC7-7435-ECCE-32FF9D6E2808}"/>
                </a:ext>
              </a:extLst>
            </p:cNvPr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l" t="t" r="r" b="b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" name="Google Shape;888;p48">
            <a:extLst>
              <a:ext uri="{FF2B5EF4-FFF2-40B4-BE49-F238E27FC236}">
                <a16:creationId xmlns:a16="http://schemas.microsoft.com/office/drawing/2014/main" id="{067ED9FD-5B0B-713F-F402-ACABAD458AE4}"/>
              </a:ext>
            </a:extLst>
          </p:cNvPr>
          <p:cNvGrpSpPr/>
          <p:nvPr/>
        </p:nvGrpSpPr>
        <p:grpSpPr>
          <a:xfrm>
            <a:off x="2725909" y="2934884"/>
            <a:ext cx="304009" cy="326513"/>
            <a:chOff x="616425" y="2329600"/>
            <a:chExt cx="361700" cy="388475"/>
          </a:xfrm>
        </p:grpSpPr>
        <p:sp>
          <p:nvSpPr>
            <p:cNvPr id="114" name="Google Shape;889;p48">
              <a:extLst>
                <a:ext uri="{FF2B5EF4-FFF2-40B4-BE49-F238E27FC236}">
                  <a16:creationId xmlns:a16="http://schemas.microsoft.com/office/drawing/2014/main" id="{EB60C225-6182-36E1-B81C-2CB82DEFF5AD}"/>
                </a:ext>
              </a:extLst>
            </p:cNvPr>
            <p:cNvSpPr/>
            <p:nvPr/>
          </p:nvSpPr>
          <p:spPr>
            <a:xfrm>
              <a:off x="616425" y="2329600"/>
              <a:ext cx="361700" cy="388475"/>
            </a:xfrm>
            <a:custGeom>
              <a:avLst/>
              <a:gdLst/>
              <a:ahLst/>
              <a:cxnLst/>
              <a:rect l="l" t="t" r="r" b="b"/>
              <a:pathLst>
                <a:path w="14468" h="15539" fill="none" extrusionOk="0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890;p48">
              <a:extLst>
                <a:ext uri="{FF2B5EF4-FFF2-40B4-BE49-F238E27FC236}">
                  <a16:creationId xmlns:a16="http://schemas.microsoft.com/office/drawing/2014/main" id="{0EB5EA2E-C20D-49B5-6B15-62E99E90A3F6}"/>
                </a:ext>
              </a:extLst>
            </p:cNvPr>
            <p:cNvSpPr/>
            <p:nvPr/>
          </p:nvSpPr>
          <p:spPr>
            <a:xfrm>
              <a:off x="704725" y="2545750"/>
              <a:ext cx="185125" cy="25"/>
            </a:xfrm>
            <a:custGeom>
              <a:avLst/>
              <a:gdLst/>
              <a:ahLst/>
              <a:cxnLst/>
              <a:rect l="l" t="t" r="r" b="b"/>
              <a:pathLst>
                <a:path w="7405" h="1" fill="none" extrusionOk="0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891;p48">
              <a:extLst>
                <a:ext uri="{FF2B5EF4-FFF2-40B4-BE49-F238E27FC236}">
                  <a16:creationId xmlns:a16="http://schemas.microsoft.com/office/drawing/2014/main" id="{D5A8420F-F9A5-9C36-61BC-7B5EC44C08E8}"/>
                </a:ext>
              </a:extLst>
            </p:cNvPr>
            <p:cNvSpPr/>
            <p:nvPr/>
          </p:nvSpPr>
          <p:spPr>
            <a:xfrm>
              <a:off x="811875" y="2626125"/>
              <a:ext cx="31075" cy="31075"/>
            </a:xfrm>
            <a:custGeom>
              <a:avLst/>
              <a:gdLst/>
              <a:ahLst/>
              <a:cxnLst/>
              <a:rect l="l" t="t" r="r" b="b"/>
              <a:pathLst>
                <a:path w="1243" h="1243" fill="none" extrusionOk="0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892;p48">
              <a:extLst>
                <a:ext uri="{FF2B5EF4-FFF2-40B4-BE49-F238E27FC236}">
                  <a16:creationId xmlns:a16="http://schemas.microsoft.com/office/drawing/2014/main" id="{357B05A8-48F1-E714-9331-668F4C574017}"/>
                </a:ext>
              </a:extLst>
            </p:cNvPr>
            <p:cNvSpPr/>
            <p:nvPr/>
          </p:nvSpPr>
          <p:spPr>
            <a:xfrm>
              <a:off x="751000" y="2568275"/>
              <a:ext cx="54200" cy="53600"/>
            </a:xfrm>
            <a:custGeom>
              <a:avLst/>
              <a:gdLst/>
              <a:ahLst/>
              <a:cxnLst/>
              <a:rect l="l" t="t" r="r" b="b"/>
              <a:pathLst>
                <a:path w="2168" h="2144" fill="none" extrusionOk="0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893;p48">
              <a:extLst>
                <a:ext uri="{FF2B5EF4-FFF2-40B4-BE49-F238E27FC236}">
                  <a16:creationId xmlns:a16="http://schemas.microsoft.com/office/drawing/2014/main" id="{C35A22D2-29F0-D8CA-9C47-F2F46C8729EB}"/>
                </a:ext>
              </a:extLst>
            </p:cNvPr>
            <p:cNvSpPr/>
            <p:nvPr/>
          </p:nvSpPr>
          <p:spPr>
            <a:xfrm>
              <a:off x="769875" y="2662650"/>
              <a:ext cx="23775" cy="23775"/>
            </a:xfrm>
            <a:custGeom>
              <a:avLst/>
              <a:gdLst/>
              <a:ahLst/>
              <a:cxnLst/>
              <a:rect l="l" t="t" r="r" b="b"/>
              <a:pathLst>
                <a:path w="951" h="951" fill="none" extrusionOk="0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894;p48">
              <a:extLst>
                <a:ext uri="{FF2B5EF4-FFF2-40B4-BE49-F238E27FC236}">
                  <a16:creationId xmlns:a16="http://schemas.microsoft.com/office/drawing/2014/main" id="{85683A37-D1EA-FAE4-43FD-68A8DC4DC0B2}"/>
                </a:ext>
              </a:extLst>
            </p:cNvPr>
            <p:cNvSpPr/>
            <p:nvPr/>
          </p:nvSpPr>
          <p:spPr>
            <a:xfrm>
              <a:off x="799700" y="2503125"/>
              <a:ext cx="24375" cy="23775"/>
            </a:xfrm>
            <a:custGeom>
              <a:avLst/>
              <a:gdLst/>
              <a:ahLst/>
              <a:cxnLst/>
              <a:rect l="l" t="t" r="r" b="b"/>
              <a:pathLst>
                <a:path w="975" h="951" fill="none" extrusionOk="0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895;p48">
              <a:extLst>
                <a:ext uri="{FF2B5EF4-FFF2-40B4-BE49-F238E27FC236}">
                  <a16:creationId xmlns:a16="http://schemas.microsoft.com/office/drawing/2014/main" id="{F213479C-2023-6748-A2B8-7E150FAFC7CD}"/>
                </a:ext>
              </a:extLst>
            </p:cNvPr>
            <p:cNvSpPr/>
            <p:nvPr/>
          </p:nvSpPr>
          <p:spPr>
            <a:xfrm>
              <a:off x="766825" y="2388050"/>
              <a:ext cx="60925" cy="25"/>
            </a:xfrm>
            <a:custGeom>
              <a:avLst/>
              <a:gdLst/>
              <a:ahLst/>
              <a:cxnLst/>
              <a:rect l="l" t="t" r="r" b="b"/>
              <a:pathLst>
                <a:path w="2437" h="1" fill="none" extrusionOk="0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896;p48">
              <a:extLst>
                <a:ext uri="{FF2B5EF4-FFF2-40B4-BE49-F238E27FC236}">
                  <a16:creationId xmlns:a16="http://schemas.microsoft.com/office/drawing/2014/main" id="{2F311988-032D-67B4-D0E8-A5E1436478B3}"/>
                </a:ext>
              </a:extLst>
            </p:cNvPr>
            <p:cNvSpPr/>
            <p:nvPr/>
          </p:nvSpPr>
          <p:spPr>
            <a:xfrm>
              <a:off x="769875" y="2456250"/>
              <a:ext cx="31075" cy="31075"/>
            </a:xfrm>
            <a:custGeom>
              <a:avLst/>
              <a:gdLst/>
              <a:ahLst/>
              <a:cxnLst/>
              <a:rect l="l" t="t" r="r" b="b"/>
              <a:pathLst>
                <a:path w="1243" h="1243" fill="none" extrusionOk="0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897;p48">
            <a:extLst>
              <a:ext uri="{FF2B5EF4-FFF2-40B4-BE49-F238E27FC236}">
                <a16:creationId xmlns:a16="http://schemas.microsoft.com/office/drawing/2014/main" id="{45DCBF4A-03B6-26A8-3BBE-18BD4C3B11AE}"/>
              </a:ext>
            </a:extLst>
          </p:cNvPr>
          <p:cNvGrpSpPr/>
          <p:nvPr/>
        </p:nvGrpSpPr>
        <p:grpSpPr>
          <a:xfrm>
            <a:off x="3282719" y="2937952"/>
            <a:ext cx="320378" cy="320378"/>
            <a:chOff x="1278900" y="2333250"/>
            <a:chExt cx="381175" cy="381175"/>
          </a:xfrm>
        </p:grpSpPr>
        <p:sp>
          <p:nvSpPr>
            <p:cNvPr id="123" name="Google Shape;898;p48">
              <a:extLst>
                <a:ext uri="{FF2B5EF4-FFF2-40B4-BE49-F238E27FC236}">
                  <a16:creationId xmlns:a16="http://schemas.microsoft.com/office/drawing/2014/main" id="{F88607C3-BF53-D6B3-E7D3-157C38EBC52B}"/>
                </a:ext>
              </a:extLst>
            </p:cNvPr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899;p48">
              <a:extLst>
                <a:ext uri="{FF2B5EF4-FFF2-40B4-BE49-F238E27FC236}">
                  <a16:creationId xmlns:a16="http://schemas.microsoft.com/office/drawing/2014/main" id="{99511F3E-642D-9734-975F-D97586332AAC}"/>
                </a:ext>
              </a:extLst>
            </p:cNvPr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900;p48">
              <a:extLst>
                <a:ext uri="{FF2B5EF4-FFF2-40B4-BE49-F238E27FC236}">
                  <a16:creationId xmlns:a16="http://schemas.microsoft.com/office/drawing/2014/main" id="{D46B5FA2-20C2-C40C-F437-B452EE838BAE}"/>
                </a:ext>
              </a:extLst>
            </p:cNvPr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901;p48">
              <a:extLst>
                <a:ext uri="{FF2B5EF4-FFF2-40B4-BE49-F238E27FC236}">
                  <a16:creationId xmlns:a16="http://schemas.microsoft.com/office/drawing/2014/main" id="{756EC964-1853-4D41-9CA2-78575745508A}"/>
                </a:ext>
              </a:extLst>
            </p:cNvPr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l" t="t" r="r" b="b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Google Shape;902;p48">
            <a:extLst>
              <a:ext uri="{FF2B5EF4-FFF2-40B4-BE49-F238E27FC236}">
                <a16:creationId xmlns:a16="http://schemas.microsoft.com/office/drawing/2014/main" id="{0E05971C-1AA7-B9FA-992E-9C9BCEBAD20B}"/>
              </a:ext>
            </a:extLst>
          </p:cNvPr>
          <p:cNvGrpSpPr/>
          <p:nvPr/>
        </p:nvGrpSpPr>
        <p:grpSpPr>
          <a:xfrm>
            <a:off x="3847682" y="2937952"/>
            <a:ext cx="320399" cy="320378"/>
            <a:chOff x="1951075" y="2333250"/>
            <a:chExt cx="381200" cy="381175"/>
          </a:xfrm>
        </p:grpSpPr>
        <p:sp>
          <p:nvSpPr>
            <p:cNvPr id="128" name="Google Shape;903;p48">
              <a:extLst>
                <a:ext uri="{FF2B5EF4-FFF2-40B4-BE49-F238E27FC236}">
                  <a16:creationId xmlns:a16="http://schemas.microsoft.com/office/drawing/2014/main" id="{C8DC8DD3-49EE-FB9A-885D-D7BCE184B112}"/>
                </a:ext>
              </a:extLst>
            </p:cNvPr>
            <p:cNvSpPr/>
            <p:nvPr/>
          </p:nvSpPr>
          <p:spPr>
            <a:xfrm>
              <a:off x="1951075" y="2333250"/>
              <a:ext cx="381200" cy="381175"/>
            </a:xfrm>
            <a:custGeom>
              <a:avLst/>
              <a:gdLst/>
              <a:ahLst/>
              <a:cxnLst/>
              <a:rect l="l" t="t" r="r" b="b"/>
              <a:pathLst>
                <a:path w="15248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904;p48">
              <a:extLst>
                <a:ext uri="{FF2B5EF4-FFF2-40B4-BE49-F238E27FC236}">
                  <a16:creationId xmlns:a16="http://schemas.microsoft.com/office/drawing/2014/main" id="{0E61B296-86C8-B403-C85E-4416EB8EEC99}"/>
                </a:ext>
              </a:extLst>
            </p:cNvPr>
            <p:cNvSpPr/>
            <p:nvPr/>
          </p:nvSpPr>
          <p:spPr>
            <a:xfrm>
              <a:off x="21976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905;p48">
              <a:extLst>
                <a:ext uri="{FF2B5EF4-FFF2-40B4-BE49-F238E27FC236}">
                  <a16:creationId xmlns:a16="http://schemas.microsoft.com/office/drawing/2014/main" id="{4E00ED74-315B-F057-0525-9877B891E49B}"/>
                </a:ext>
              </a:extLst>
            </p:cNvPr>
            <p:cNvSpPr/>
            <p:nvPr/>
          </p:nvSpPr>
          <p:spPr>
            <a:xfrm>
              <a:off x="20418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906;p48">
              <a:extLst>
                <a:ext uri="{FF2B5EF4-FFF2-40B4-BE49-F238E27FC236}">
                  <a16:creationId xmlns:a16="http://schemas.microsoft.com/office/drawing/2014/main" id="{2307A161-0E8C-E97C-D8CB-B1E1A85953E7}"/>
                </a:ext>
              </a:extLst>
            </p:cNvPr>
            <p:cNvSpPr/>
            <p:nvPr/>
          </p:nvSpPr>
          <p:spPr>
            <a:xfrm>
              <a:off x="2041800" y="2584100"/>
              <a:ext cx="199750" cy="41425"/>
            </a:xfrm>
            <a:custGeom>
              <a:avLst/>
              <a:gdLst/>
              <a:ahLst/>
              <a:cxnLst/>
              <a:rect l="l" t="t" r="r" b="b"/>
              <a:pathLst>
                <a:path w="7990" h="1657" fill="none" extrusionOk="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" name="Google Shape;907;p48">
            <a:extLst>
              <a:ext uri="{FF2B5EF4-FFF2-40B4-BE49-F238E27FC236}">
                <a16:creationId xmlns:a16="http://schemas.microsoft.com/office/drawing/2014/main" id="{0FB21D8F-CBB0-8E2E-9633-774A2473A5F4}"/>
              </a:ext>
            </a:extLst>
          </p:cNvPr>
          <p:cNvGrpSpPr/>
          <p:nvPr/>
        </p:nvGrpSpPr>
        <p:grpSpPr>
          <a:xfrm>
            <a:off x="4412666" y="2937952"/>
            <a:ext cx="320378" cy="320378"/>
            <a:chOff x="2623275" y="2333250"/>
            <a:chExt cx="381175" cy="381175"/>
          </a:xfrm>
        </p:grpSpPr>
        <p:sp>
          <p:nvSpPr>
            <p:cNvPr id="133" name="Google Shape;908;p48">
              <a:extLst>
                <a:ext uri="{FF2B5EF4-FFF2-40B4-BE49-F238E27FC236}">
                  <a16:creationId xmlns:a16="http://schemas.microsoft.com/office/drawing/2014/main" id="{0FA72447-7EED-F0A4-F6D2-56E4FAC71B5E}"/>
                </a:ext>
              </a:extLst>
            </p:cNvPr>
            <p:cNvSpPr/>
            <p:nvPr/>
          </p:nvSpPr>
          <p:spPr>
            <a:xfrm>
              <a:off x="2623275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909;p48">
              <a:extLst>
                <a:ext uri="{FF2B5EF4-FFF2-40B4-BE49-F238E27FC236}">
                  <a16:creationId xmlns:a16="http://schemas.microsoft.com/office/drawing/2014/main" id="{C34D12DD-21F8-7CB2-6E9B-EDDD8C7A2117}"/>
                </a:ext>
              </a:extLst>
            </p:cNvPr>
            <p:cNvSpPr/>
            <p:nvPr/>
          </p:nvSpPr>
          <p:spPr>
            <a:xfrm>
              <a:off x="28698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910;p48">
              <a:extLst>
                <a:ext uri="{FF2B5EF4-FFF2-40B4-BE49-F238E27FC236}">
                  <a16:creationId xmlns:a16="http://schemas.microsoft.com/office/drawing/2014/main" id="{C244FB87-88C3-0303-DB96-8568E49A8892}"/>
                </a:ext>
              </a:extLst>
            </p:cNvPr>
            <p:cNvSpPr/>
            <p:nvPr/>
          </p:nvSpPr>
          <p:spPr>
            <a:xfrm>
              <a:off x="27140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911;p48">
              <a:extLst>
                <a:ext uri="{FF2B5EF4-FFF2-40B4-BE49-F238E27FC236}">
                  <a16:creationId xmlns:a16="http://schemas.microsoft.com/office/drawing/2014/main" id="{F4D19C42-F746-B62E-A5EE-499B0D80E372}"/>
                </a:ext>
              </a:extLst>
            </p:cNvPr>
            <p:cNvSpPr/>
            <p:nvPr/>
          </p:nvSpPr>
          <p:spPr>
            <a:xfrm>
              <a:off x="2810200" y="2595675"/>
              <a:ext cx="99875" cy="31075"/>
            </a:xfrm>
            <a:custGeom>
              <a:avLst/>
              <a:gdLst/>
              <a:ahLst/>
              <a:cxnLst/>
              <a:rect l="l" t="t" r="r" b="b"/>
              <a:pathLst>
                <a:path w="3995" h="1243" fill="none" extrusionOk="0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" name="Google Shape;912;p48">
            <a:extLst>
              <a:ext uri="{FF2B5EF4-FFF2-40B4-BE49-F238E27FC236}">
                <a16:creationId xmlns:a16="http://schemas.microsoft.com/office/drawing/2014/main" id="{389FFFD9-5BC9-305E-5F4F-F46BE2679EDA}"/>
              </a:ext>
            </a:extLst>
          </p:cNvPr>
          <p:cNvGrpSpPr/>
          <p:nvPr/>
        </p:nvGrpSpPr>
        <p:grpSpPr>
          <a:xfrm>
            <a:off x="5052371" y="2882689"/>
            <a:ext cx="170937" cy="426827"/>
            <a:chOff x="3384375" y="2267500"/>
            <a:chExt cx="203375" cy="507825"/>
          </a:xfrm>
        </p:grpSpPr>
        <p:sp>
          <p:nvSpPr>
            <p:cNvPr id="138" name="Google Shape;913;p48">
              <a:extLst>
                <a:ext uri="{FF2B5EF4-FFF2-40B4-BE49-F238E27FC236}">
                  <a16:creationId xmlns:a16="http://schemas.microsoft.com/office/drawing/2014/main" id="{90975F4D-726E-4CA9-155E-3CA2E7583AD0}"/>
                </a:ext>
              </a:extLst>
            </p:cNvPr>
            <p:cNvSpPr/>
            <p:nvPr/>
          </p:nvSpPr>
          <p:spPr>
            <a:xfrm>
              <a:off x="3384375" y="2373425"/>
              <a:ext cx="203375" cy="401900"/>
            </a:xfrm>
            <a:custGeom>
              <a:avLst/>
              <a:gdLst/>
              <a:ahLst/>
              <a:cxnLst/>
              <a:rect l="l" t="t" r="r" b="b"/>
              <a:pathLst>
                <a:path w="8135" h="16076" fill="none" extrusionOk="0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914;p48">
              <a:extLst>
                <a:ext uri="{FF2B5EF4-FFF2-40B4-BE49-F238E27FC236}">
                  <a16:creationId xmlns:a16="http://schemas.microsoft.com/office/drawing/2014/main" id="{44D7CD21-8D81-C318-F839-D4D0CB539DB7}"/>
                </a:ext>
              </a:extLst>
            </p:cNvPr>
            <p:cNvSpPr/>
            <p:nvPr/>
          </p:nvSpPr>
          <p:spPr>
            <a:xfrm>
              <a:off x="3443425" y="2267500"/>
              <a:ext cx="85275" cy="93775"/>
            </a:xfrm>
            <a:custGeom>
              <a:avLst/>
              <a:gdLst/>
              <a:ahLst/>
              <a:cxnLst/>
              <a:rect l="l" t="t" r="r" b="b"/>
              <a:pathLst>
                <a:path w="3411" h="3751" fill="none" extrusionOk="0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oogle Shape;915;p48">
            <a:extLst>
              <a:ext uri="{FF2B5EF4-FFF2-40B4-BE49-F238E27FC236}">
                <a16:creationId xmlns:a16="http://schemas.microsoft.com/office/drawing/2014/main" id="{1263FCA5-6A41-B118-3C87-EAFFB2D46DC5}"/>
              </a:ext>
            </a:extLst>
          </p:cNvPr>
          <p:cNvGrpSpPr/>
          <p:nvPr/>
        </p:nvGrpSpPr>
        <p:grpSpPr>
          <a:xfrm>
            <a:off x="6197678" y="2936922"/>
            <a:ext cx="140237" cy="318339"/>
            <a:chOff x="4747025" y="2332025"/>
            <a:chExt cx="166850" cy="378750"/>
          </a:xfrm>
        </p:grpSpPr>
        <p:sp>
          <p:nvSpPr>
            <p:cNvPr id="141" name="Google Shape;916;p48">
              <a:extLst>
                <a:ext uri="{FF2B5EF4-FFF2-40B4-BE49-F238E27FC236}">
                  <a16:creationId xmlns:a16="http://schemas.microsoft.com/office/drawing/2014/main" id="{4DD6BBB7-3F6B-207D-D0A4-60D45B13A21C}"/>
                </a:ext>
              </a:extLst>
            </p:cNvPr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l" t="t" r="r" b="b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17;p48">
              <a:extLst>
                <a:ext uri="{FF2B5EF4-FFF2-40B4-BE49-F238E27FC236}">
                  <a16:creationId xmlns:a16="http://schemas.microsoft.com/office/drawing/2014/main" id="{33E13F9C-9335-92B1-C458-6DE0222E4764}"/>
                </a:ext>
              </a:extLst>
            </p:cNvPr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l" t="t" r="r" b="b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918;p48">
            <a:extLst>
              <a:ext uri="{FF2B5EF4-FFF2-40B4-BE49-F238E27FC236}">
                <a16:creationId xmlns:a16="http://schemas.microsoft.com/office/drawing/2014/main" id="{8DED9394-19E9-1B8A-03D2-FE0123EDE64B}"/>
              </a:ext>
            </a:extLst>
          </p:cNvPr>
          <p:cNvGrpSpPr/>
          <p:nvPr/>
        </p:nvGrpSpPr>
        <p:grpSpPr>
          <a:xfrm>
            <a:off x="5630152" y="2884727"/>
            <a:ext cx="145343" cy="422729"/>
            <a:chOff x="4071800" y="2269925"/>
            <a:chExt cx="172925" cy="502950"/>
          </a:xfrm>
        </p:grpSpPr>
        <p:sp>
          <p:nvSpPr>
            <p:cNvPr id="144" name="Google Shape;919;p48">
              <a:extLst>
                <a:ext uri="{FF2B5EF4-FFF2-40B4-BE49-F238E27FC236}">
                  <a16:creationId xmlns:a16="http://schemas.microsoft.com/office/drawing/2014/main" id="{7FC424D8-7515-C935-F93E-071F3B15E539}"/>
                </a:ext>
              </a:extLst>
            </p:cNvPr>
            <p:cNvSpPr/>
            <p:nvPr/>
          </p:nvSpPr>
          <p:spPr>
            <a:xfrm>
              <a:off x="4118075" y="2269925"/>
              <a:ext cx="80375" cy="91350"/>
            </a:xfrm>
            <a:custGeom>
              <a:avLst/>
              <a:gdLst/>
              <a:ahLst/>
              <a:cxnLst/>
              <a:rect l="l" t="t" r="r" b="b"/>
              <a:pathLst>
                <a:path w="3215" h="3654" fill="none" extrusionOk="0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20;p48">
              <a:extLst>
                <a:ext uri="{FF2B5EF4-FFF2-40B4-BE49-F238E27FC236}">
                  <a16:creationId xmlns:a16="http://schemas.microsoft.com/office/drawing/2014/main" id="{7C638B66-25E1-5594-25A1-1C6385EB9B53}"/>
                </a:ext>
              </a:extLst>
            </p:cNvPr>
            <p:cNvSpPr/>
            <p:nvPr/>
          </p:nvSpPr>
          <p:spPr>
            <a:xfrm>
              <a:off x="4071800" y="2372825"/>
              <a:ext cx="172925" cy="400050"/>
            </a:xfrm>
            <a:custGeom>
              <a:avLst/>
              <a:gdLst/>
              <a:ahLst/>
              <a:cxnLst/>
              <a:rect l="l" t="t" r="r" b="b"/>
              <a:pathLst>
                <a:path w="6917" h="16002" fill="none" extrusionOk="0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" name="Google Shape;921;p48">
            <a:extLst>
              <a:ext uri="{FF2B5EF4-FFF2-40B4-BE49-F238E27FC236}">
                <a16:creationId xmlns:a16="http://schemas.microsoft.com/office/drawing/2014/main" id="{15776BCE-F898-A8A3-7B91-CC4B5634C183}"/>
              </a:ext>
            </a:extLst>
          </p:cNvPr>
          <p:cNvSpPr/>
          <p:nvPr/>
        </p:nvSpPr>
        <p:spPr>
          <a:xfrm>
            <a:off x="6672773" y="2929327"/>
            <a:ext cx="320378" cy="337776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922;p48">
            <a:extLst>
              <a:ext uri="{FF2B5EF4-FFF2-40B4-BE49-F238E27FC236}">
                <a16:creationId xmlns:a16="http://schemas.microsoft.com/office/drawing/2014/main" id="{47951AC8-8B09-C6D7-C0BD-FEBD811A684E}"/>
              </a:ext>
            </a:extLst>
          </p:cNvPr>
          <p:cNvGrpSpPr/>
          <p:nvPr/>
        </p:nvGrpSpPr>
        <p:grpSpPr>
          <a:xfrm>
            <a:off x="7227858" y="2935388"/>
            <a:ext cx="345971" cy="325505"/>
            <a:chOff x="5972700" y="2330200"/>
            <a:chExt cx="411625" cy="387275"/>
          </a:xfrm>
        </p:grpSpPr>
        <p:sp>
          <p:nvSpPr>
            <p:cNvPr id="148" name="Google Shape;923;p48">
              <a:extLst>
                <a:ext uri="{FF2B5EF4-FFF2-40B4-BE49-F238E27FC236}">
                  <a16:creationId xmlns:a16="http://schemas.microsoft.com/office/drawing/2014/main" id="{6CF5E4D9-6264-3DFF-92F3-934EF470AD62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24;p48">
              <a:extLst>
                <a:ext uri="{FF2B5EF4-FFF2-40B4-BE49-F238E27FC236}">
                  <a16:creationId xmlns:a16="http://schemas.microsoft.com/office/drawing/2014/main" id="{A2268B2A-8C7F-63F9-6DA1-2B5E3EE09CF9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" name="Google Shape;925;p48">
            <a:extLst>
              <a:ext uri="{FF2B5EF4-FFF2-40B4-BE49-F238E27FC236}">
                <a16:creationId xmlns:a16="http://schemas.microsoft.com/office/drawing/2014/main" id="{2853006B-F51F-9FB1-93B1-784A23EC022E}"/>
              </a:ext>
            </a:extLst>
          </p:cNvPr>
          <p:cNvGrpSpPr/>
          <p:nvPr/>
        </p:nvGrpSpPr>
        <p:grpSpPr>
          <a:xfrm>
            <a:off x="2823155" y="3463517"/>
            <a:ext cx="109538" cy="399195"/>
            <a:chOff x="732125" y="2958550"/>
            <a:chExt cx="130325" cy="474950"/>
          </a:xfrm>
        </p:grpSpPr>
        <p:sp>
          <p:nvSpPr>
            <p:cNvPr id="151" name="Google Shape;926;p48">
              <a:extLst>
                <a:ext uri="{FF2B5EF4-FFF2-40B4-BE49-F238E27FC236}">
                  <a16:creationId xmlns:a16="http://schemas.microsoft.com/office/drawing/2014/main" id="{1FC9DC76-9B80-6BE0-AC8F-1621B60262AE}"/>
                </a:ext>
              </a:extLst>
            </p:cNvPr>
            <p:cNvSpPr/>
            <p:nvPr/>
          </p:nvSpPr>
          <p:spPr>
            <a:xfrm>
              <a:off x="732125" y="2958550"/>
              <a:ext cx="130325" cy="474950"/>
            </a:xfrm>
            <a:custGeom>
              <a:avLst/>
              <a:gdLst/>
              <a:ahLst/>
              <a:cxnLst/>
              <a:rect l="l" t="t" r="r" b="b"/>
              <a:pathLst>
                <a:path w="5213" h="18998" fill="none" extrusionOk="0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27;p48">
              <a:extLst>
                <a:ext uri="{FF2B5EF4-FFF2-40B4-BE49-F238E27FC236}">
                  <a16:creationId xmlns:a16="http://schemas.microsoft.com/office/drawing/2014/main" id="{A1BE43EA-65BD-2CDA-E5D7-36772B7772B3}"/>
                </a:ext>
              </a:extLst>
            </p:cNvPr>
            <p:cNvSpPr/>
            <p:nvPr/>
          </p:nvSpPr>
          <p:spPr>
            <a:xfrm>
              <a:off x="756475" y="3090675"/>
              <a:ext cx="81625" cy="318475"/>
            </a:xfrm>
            <a:custGeom>
              <a:avLst/>
              <a:gdLst/>
              <a:ahLst/>
              <a:cxnLst/>
              <a:rect l="l" t="t" r="r" b="b"/>
              <a:pathLst>
                <a:path w="3265" h="12739" fill="none" extrusionOk="0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28;p48">
              <a:extLst>
                <a:ext uri="{FF2B5EF4-FFF2-40B4-BE49-F238E27FC236}">
                  <a16:creationId xmlns:a16="http://schemas.microsoft.com/office/drawing/2014/main" id="{5DF895FD-3493-428A-79C8-86C4F92A2FB8}"/>
                </a:ext>
              </a:extLst>
            </p:cNvPr>
            <p:cNvSpPr/>
            <p:nvPr/>
          </p:nvSpPr>
          <p:spPr>
            <a:xfrm>
              <a:off x="802750" y="3129050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29;p48">
              <a:extLst>
                <a:ext uri="{FF2B5EF4-FFF2-40B4-BE49-F238E27FC236}">
                  <a16:creationId xmlns:a16="http://schemas.microsoft.com/office/drawing/2014/main" id="{E349B870-AC9A-161E-2F23-EFC8EC3252D7}"/>
                </a:ext>
              </a:extLst>
            </p:cNvPr>
            <p:cNvSpPr/>
            <p:nvPr/>
          </p:nvSpPr>
          <p:spPr>
            <a:xfrm>
              <a:off x="802750" y="3162525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30;p48">
              <a:extLst>
                <a:ext uri="{FF2B5EF4-FFF2-40B4-BE49-F238E27FC236}">
                  <a16:creationId xmlns:a16="http://schemas.microsoft.com/office/drawing/2014/main" id="{39BDBC95-1E6E-D9AD-980B-6197BE8CEC67}"/>
                </a:ext>
              </a:extLst>
            </p:cNvPr>
            <p:cNvSpPr/>
            <p:nvPr/>
          </p:nvSpPr>
          <p:spPr>
            <a:xfrm>
              <a:off x="802750" y="3196025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31;p48">
              <a:extLst>
                <a:ext uri="{FF2B5EF4-FFF2-40B4-BE49-F238E27FC236}">
                  <a16:creationId xmlns:a16="http://schemas.microsoft.com/office/drawing/2014/main" id="{0B62AF96-E9BF-3090-7925-F154F4FE5F99}"/>
                </a:ext>
              </a:extLst>
            </p:cNvPr>
            <p:cNvSpPr/>
            <p:nvPr/>
          </p:nvSpPr>
          <p:spPr>
            <a:xfrm>
              <a:off x="802750" y="3229500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32;p48">
              <a:extLst>
                <a:ext uri="{FF2B5EF4-FFF2-40B4-BE49-F238E27FC236}">
                  <a16:creationId xmlns:a16="http://schemas.microsoft.com/office/drawing/2014/main" id="{BB885FA0-8479-74A9-2715-926E1F7DE2E3}"/>
                </a:ext>
              </a:extLst>
            </p:cNvPr>
            <p:cNvSpPr/>
            <p:nvPr/>
          </p:nvSpPr>
          <p:spPr>
            <a:xfrm>
              <a:off x="802750" y="3263000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33;p48">
              <a:extLst>
                <a:ext uri="{FF2B5EF4-FFF2-40B4-BE49-F238E27FC236}">
                  <a16:creationId xmlns:a16="http://schemas.microsoft.com/office/drawing/2014/main" id="{70832717-8C7B-29E4-DA94-8D6FC3902EB5}"/>
                </a:ext>
              </a:extLst>
            </p:cNvPr>
            <p:cNvSpPr/>
            <p:nvPr/>
          </p:nvSpPr>
          <p:spPr>
            <a:xfrm>
              <a:off x="802750" y="3296475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" name="Google Shape;934;p48">
            <a:extLst>
              <a:ext uri="{FF2B5EF4-FFF2-40B4-BE49-F238E27FC236}">
                <a16:creationId xmlns:a16="http://schemas.microsoft.com/office/drawing/2014/main" id="{9447A3FB-74FF-BF01-42DD-AB92BBE63235}"/>
              </a:ext>
            </a:extLst>
          </p:cNvPr>
          <p:cNvSpPr/>
          <p:nvPr/>
        </p:nvSpPr>
        <p:spPr>
          <a:xfrm>
            <a:off x="3840075" y="3447746"/>
            <a:ext cx="335738" cy="430924"/>
          </a:xfrm>
          <a:custGeom>
            <a:avLst/>
            <a:gdLst/>
            <a:ahLst/>
            <a:cxnLst/>
            <a:rect l="l" t="t" r="r" b="b"/>
            <a:pathLst>
              <a:path w="15978" h="20508" fill="none" extrusionOk="0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935;p48">
            <a:extLst>
              <a:ext uri="{FF2B5EF4-FFF2-40B4-BE49-F238E27FC236}">
                <a16:creationId xmlns:a16="http://schemas.microsoft.com/office/drawing/2014/main" id="{6ECDC695-E65F-BB89-B197-A003266502B7}"/>
              </a:ext>
            </a:extLst>
          </p:cNvPr>
          <p:cNvSpPr/>
          <p:nvPr/>
        </p:nvSpPr>
        <p:spPr>
          <a:xfrm>
            <a:off x="3318567" y="3447746"/>
            <a:ext cx="248746" cy="430924"/>
          </a:xfrm>
          <a:custGeom>
            <a:avLst/>
            <a:gdLst/>
            <a:ahLst/>
            <a:cxnLst/>
            <a:rect l="l" t="t" r="r" b="b"/>
            <a:pathLst>
              <a:path w="11838" h="20508" fill="none" extrusionOk="0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1" name="Google Shape;936;p48">
            <a:extLst>
              <a:ext uri="{FF2B5EF4-FFF2-40B4-BE49-F238E27FC236}">
                <a16:creationId xmlns:a16="http://schemas.microsoft.com/office/drawing/2014/main" id="{DA84FBD1-EA4C-9384-16D8-49655C31A3C9}"/>
              </a:ext>
            </a:extLst>
          </p:cNvPr>
          <p:cNvGrpSpPr/>
          <p:nvPr/>
        </p:nvGrpSpPr>
        <p:grpSpPr>
          <a:xfrm>
            <a:off x="4378899" y="3476313"/>
            <a:ext cx="387933" cy="367467"/>
            <a:chOff x="2583100" y="2973775"/>
            <a:chExt cx="461550" cy="437200"/>
          </a:xfrm>
        </p:grpSpPr>
        <p:sp>
          <p:nvSpPr>
            <p:cNvPr id="162" name="Google Shape;937;p48">
              <a:extLst>
                <a:ext uri="{FF2B5EF4-FFF2-40B4-BE49-F238E27FC236}">
                  <a16:creationId xmlns:a16="http://schemas.microsoft.com/office/drawing/2014/main" id="{AC0994C5-B149-F4B2-8B64-4DA9A3345BC1}"/>
                </a:ext>
              </a:extLst>
            </p:cNvPr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l" t="t" r="r" b="b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38;p48">
              <a:extLst>
                <a:ext uri="{FF2B5EF4-FFF2-40B4-BE49-F238E27FC236}">
                  <a16:creationId xmlns:a16="http://schemas.microsoft.com/office/drawing/2014/main" id="{A84F4809-65C5-316C-4A98-AA0BA2FE7ECD}"/>
                </a:ext>
              </a:extLst>
            </p:cNvPr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l" t="t" r="r" b="b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" name="Google Shape;939;p48">
            <a:extLst>
              <a:ext uri="{FF2B5EF4-FFF2-40B4-BE49-F238E27FC236}">
                <a16:creationId xmlns:a16="http://schemas.microsoft.com/office/drawing/2014/main" id="{F7010E6D-0905-C6DE-A221-F04A692BA44A}"/>
              </a:ext>
            </a:extLst>
          </p:cNvPr>
          <p:cNvSpPr/>
          <p:nvPr/>
        </p:nvSpPr>
        <p:spPr>
          <a:xfrm>
            <a:off x="6089843" y="3485108"/>
            <a:ext cx="356204" cy="356204"/>
          </a:xfrm>
          <a:custGeom>
            <a:avLst/>
            <a:gdLst/>
            <a:ahLst/>
            <a:cxnLst/>
            <a:rect l="l" t="t" r="r" b="b"/>
            <a:pathLst>
              <a:path w="16952" h="16952" fill="none" extrusionOk="0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5" name="Google Shape;940;p48">
            <a:extLst>
              <a:ext uri="{FF2B5EF4-FFF2-40B4-BE49-F238E27FC236}">
                <a16:creationId xmlns:a16="http://schemas.microsoft.com/office/drawing/2014/main" id="{5ED69AE2-9D3C-2EA8-94C7-E12508392755}"/>
              </a:ext>
            </a:extLst>
          </p:cNvPr>
          <p:cNvGrpSpPr/>
          <p:nvPr/>
        </p:nvGrpSpPr>
        <p:grpSpPr>
          <a:xfrm>
            <a:off x="6618348" y="3504470"/>
            <a:ext cx="435022" cy="323445"/>
            <a:chOff x="5247525" y="3007275"/>
            <a:chExt cx="517575" cy="384825"/>
          </a:xfrm>
        </p:grpSpPr>
        <p:sp>
          <p:nvSpPr>
            <p:cNvPr id="166" name="Google Shape;941;p48">
              <a:extLst>
                <a:ext uri="{FF2B5EF4-FFF2-40B4-BE49-F238E27FC236}">
                  <a16:creationId xmlns:a16="http://schemas.microsoft.com/office/drawing/2014/main" id="{3544D6C2-785C-FBA8-63FB-4FC164E884E0}"/>
                </a:ext>
              </a:extLst>
            </p:cNvPr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42;p48">
              <a:extLst>
                <a:ext uri="{FF2B5EF4-FFF2-40B4-BE49-F238E27FC236}">
                  <a16:creationId xmlns:a16="http://schemas.microsoft.com/office/drawing/2014/main" id="{987B76DA-DF24-208C-5CBB-08D7D501049A}"/>
                </a:ext>
              </a:extLst>
            </p:cNvPr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" name="Google Shape;943;p48">
            <a:extLst>
              <a:ext uri="{FF2B5EF4-FFF2-40B4-BE49-F238E27FC236}">
                <a16:creationId xmlns:a16="http://schemas.microsoft.com/office/drawing/2014/main" id="{1AE41AD1-0359-D652-65A5-D8484E72860A}"/>
              </a:ext>
            </a:extLst>
          </p:cNvPr>
          <p:cNvGrpSpPr/>
          <p:nvPr/>
        </p:nvGrpSpPr>
        <p:grpSpPr>
          <a:xfrm>
            <a:off x="5529334" y="3486042"/>
            <a:ext cx="342882" cy="350068"/>
            <a:chOff x="3951850" y="2985350"/>
            <a:chExt cx="407950" cy="416500"/>
          </a:xfrm>
        </p:grpSpPr>
        <p:sp>
          <p:nvSpPr>
            <p:cNvPr id="169" name="Google Shape;944;p48">
              <a:extLst>
                <a:ext uri="{FF2B5EF4-FFF2-40B4-BE49-F238E27FC236}">
                  <a16:creationId xmlns:a16="http://schemas.microsoft.com/office/drawing/2014/main" id="{7A35D9E3-A77D-2DB4-64D2-1071B9412394}"/>
                </a:ext>
              </a:extLst>
            </p:cNvPr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45;p48">
              <a:extLst>
                <a:ext uri="{FF2B5EF4-FFF2-40B4-BE49-F238E27FC236}">
                  <a16:creationId xmlns:a16="http://schemas.microsoft.com/office/drawing/2014/main" id="{AF9FD2EA-515B-7D7E-A3B7-4C0A45643A91}"/>
                </a:ext>
              </a:extLst>
            </p:cNvPr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46;p48">
              <a:extLst>
                <a:ext uri="{FF2B5EF4-FFF2-40B4-BE49-F238E27FC236}">
                  <a16:creationId xmlns:a16="http://schemas.microsoft.com/office/drawing/2014/main" id="{B8B36E0A-B4E7-7A50-0417-A772FB85D9C6}"/>
                </a:ext>
              </a:extLst>
            </p:cNvPr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47;p48">
              <a:extLst>
                <a:ext uri="{FF2B5EF4-FFF2-40B4-BE49-F238E27FC236}">
                  <a16:creationId xmlns:a16="http://schemas.microsoft.com/office/drawing/2014/main" id="{D6FC1ADE-577C-A0D3-EDD0-CC5D73A0BAF4}"/>
                </a:ext>
              </a:extLst>
            </p:cNvPr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" name="Google Shape;948;p48">
            <a:extLst>
              <a:ext uri="{FF2B5EF4-FFF2-40B4-BE49-F238E27FC236}">
                <a16:creationId xmlns:a16="http://schemas.microsoft.com/office/drawing/2014/main" id="{7AE58562-2DCC-DE4B-0173-D04AA25B8A4E}"/>
              </a:ext>
            </a:extLst>
          </p:cNvPr>
          <p:cNvGrpSpPr/>
          <p:nvPr/>
        </p:nvGrpSpPr>
        <p:grpSpPr>
          <a:xfrm>
            <a:off x="2686006" y="4075590"/>
            <a:ext cx="397136" cy="305017"/>
            <a:chOff x="568950" y="3686775"/>
            <a:chExt cx="472500" cy="362900"/>
          </a:xfrm>
        </p:grpSpPr>
        <p:sp>
          <p:nvSpPr>
            <p:cNvPr id="174" name="Google Shape;949;p48">
              <a:extLst>
                <a:ext uri="{FF2B5EF4-FFF2-40B4-BE49-F238E27FC236}">
                  <a16:creationId xmlns:a16="http://schemas.microsoft.com/office/drawing/2014/main" id="{DF8F9198-1B6E-1639-19FE-6FC8EB64F4B1}"/>
                </a:ext>
              </a:extLst>
            </p:cNvPr>
            <p:cNvSpPr/>
            <p:nvPr/>
          </p:nvSpPr>
          <p:spPr>
            <a:xfrm>
              <a:off x="568950" y="3686775"/>
              <a:ext cx="472500" cy="362900"/>
            </a:xfrm>
            <a:custGeom>
              <a:avLst/>
              <a:gdLst/>
              <a:ahLst/>
              <a:cxnLst/>
              <a:rect l="l" t="t" r="r" b="b"/>
              <a:pathLst>
                <a:path w="18900" h="14516" fill="none" extrusionOk="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50;p48">
              <a:extLst>
                <a:ext uri="{FF2B5EF4-FFF2-40B4-BE49-F238E27FC236}">
                  <a16:creationId xmlns:a16="http://schemas.microsoft.com/office/drawing/2014/main" id="{9B950522-3785-9324-DE96-7472721E3612}"/>
                </a:ext>
              </a:extLst>
            </p:cNvPr>
            <p:cNvSpPr/>
            <p:nvPr/>
          </p:nvSpPr>
          <p:spPr>
            <a:xfrm>
              <a:off x="645650" y="3820725"/>
              <a:ext cx="34125" cy="34125"/>
            </a:xfrm>
            <a:custGeom>
              <a:avLst/>
              <a:gdLst/>
              <a:ahLst/>
              <a:cxnLst/>
              <a:rect l="l" t="t" r="r" b="b"/>
              <a:pathLst>
                <a:path w="1365" h="1365" fill="none" extrusionOk="0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51;p48">
              <a:extLst>
                <a:ext uri="{FF2B5EF4-FFF2-40B4-BE49-F238E27FC236}">
                  <a16:creationId xmlns:a16="http://schemas.microsoft.com/office/drawing/2014/main" id="{B82D0A2D-75C0-00B3-58E5-C6F5B20286D5}"/>
                </a:ext>
              </a:extLst>
            </p:cNvPr>
            <p:cNvSpPr/>
            <p:nvPr/>
          </p:nvSpPr>
          <p:spPr>
            <a:xfrm>
              <a:off x="747950" y="3753750"/>
              <a:ext cx="85275" cy="12200"/>
            </a:xfrm>
            <a:custGeom>
              <a:avLst/>
              <a:gdLst/>
              <a:ahLst/>
              <a:cxnLst/>
              <a:rect l="l" t="t" r="r" b="b"/>
              <a:pathLst>
                <a:path w="3411" h="488" fill="none" extrusionOk="0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952;p48">
            <a:extLst>
              <a:ext uri="{FF2B5EF4-FFF2-40B4-BE49-F238E27FC236}">
                <a16:creationId xmlns:a16="http://schemas.microsoft.com/office/drawing/2014/main" id="{4C918A07-264A-A3F8-FA73-708B3AC7DE14}"/>
              </a:ext>
            </a:extLst>
          </p:cNvPr>
          <p:cNvSpPr/>
          <p:nvPr/>
        </p:nvSpPr>
        <p:spPr>
          <a:xfrm>
            <a:off x="7262848" y="3468738"/>
            <a:ext cx="270221" cy="388962"/>
          </a:xfrm>
          <a:custGeom>
            <a:avLst/>
            <a:gdLst/>
            <a:ahLst/>
            <a:cxnLst/>
            <a:rect l="l" t="t" r="r" b="b"/>
            <a:pathLst>
              <a:path w="12860" h="18511" fill="none" extrusionOk="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" name="Google Shape;953;p48">
            <a:extLst>
              <a:ext uri="{FF2B5EF4-FFF2-40B4-BE49-F238E27FC236}">
                <a16:creationId xmlns:a16="http://schemas.microsoft.com/office/drawing/2014/main" id="{9062E68D-0684-FA2A-F11B-B9ABC04827C3}"/>
              </a:ext>
            </a:extLst>
          </p:cNvPr>
          <p:cNvGrpSpPr/>
          <p:nvPr/>
        </p:nvGrpSpPr>
        <p:grpSpPr>
          <a:xfrm>
            <a:off x="3254058" y="4101183"/>
            <a:ext cx="377700" cy="253852"/>
            <a:chOff x="1244800" y="3717225"/>
            <a:chExt cx="449375" cy="302025"/>
          </a:xfrm>
        </p:grpSpPr>
        <p:sp>
          <p:nvSpPr>
            <p:cNvPr id="179" name="Google Shape;954;p48">
              <a:extLst>
                <a:ext uri="{FF2B5EF4-FFF2-40B4-BE49-F238E27FC236}">
                  <a16:creationId xmlns:a16="http://schemas.microsoft.com/office/drawing/2014/main" id="{54BDB270-1800-69F1-C79A-0DD35C458BBD}"/>
                </a:ext>
              </a:extLst>
            </p:cNvPr>
            <p:cNvSpPr/>
            <p:nvPr/>
          </p:nvSpPr>
          <p:spPr>
            <a:xfrm>
              <a:off x="1244800" y="3717225"/>
              <a:ext cx="449375" cy="302025"/>
            </a:xfrm>
            <a:custGeom>
              <a:avLst/>
              <a:gdLst/>
              <a:ahLst/>
              <a:cxnLst/>
              <a:rect l="l" t="t" r="r" b="b"/>
              <a:pathLst>
                <a:path w="17975" h="12081" fill="none" extrusionOk="0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55;p48">
              <a:extLst>
                <a:ext uri="{FF2B5EF4-FFF2-40B4-BE49-F238E27FC236}">
                  <a16:creationId xmlns:a16="http://schemas.microsoft.com/office/drawing/2014/main" id="{5CEAE85D-7AAD-CAA9-486F-5237953BF895}"/>
                </a:ext>
              </a:extLst>
            </p:cNvPr>
            <p:cNvSpPr/>
            <p:nvPr/>
          </p:nvSpPr>
          <p:spPr>
            <a:xfrm>
              <a:off x="1244800" y="3795150"/>
              <a:ext cx="449375" cy="25"/>
            </a:xfrm>
            <a:custGeom>
              <a:avLst/>
              <a:gdLst/>
              <a:ahLst/>
              <a:cxnLst/>
              <a:rect l="l" t="t" r="r" b="b"/>
              <a:pathLst>
                <a:path w="17975" h="1" fill="none" extrusionOk="0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56;p48">
              <a:extLst>
                <a:ext uri="{FF2B5EF4-FFF2-40B4-BE49-F238E27FC236}">
                  <a16:creationId xmlns:a16="http://schemas.microsoft.com/office/drawing/2014/main" id="{A8E62E45-99A7-1BBB-6987-D68DC911795D}"/>
                </a:ext>
              </a:extLst>
            </p:cNvPr>
            <p:cNvSpPr/>
            <p:nvPr/>
          </p:nvSpPr>
          <p:spPr>
            <a:xfrm>
              <a:off x="1244800" y="3853000"/>
              <a:ext cx="449375" cy="25"/>
            </a:xfrm>
            <a:custGeom>
              <a:avLst/>
              <a:gdLst/>
              <a:ahLst/>
              <a:cxnLst/>
              <a:rect l="l" t="t" r="r" b="b"/>
              <a:pathLst>
                <a:path w="17975" h="1" fill="none" extrusionOk="0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57;p48">
              <a:extLst>
                <a:ext uri="{FF2B5EF4-FFF2-40B4-BE49-F238E27FC236}">
                  <a16:creationId xmlns:a16="http://schemas.microsoft.com/office/drawing/2014/main" id="{DC530E51-AEC1-A72F-A9ED-058DA6A92334}"/>
                </a:ext>
              </a:extLst>
            </p:cNvPr>
            <p:cNvSpPr/>
            <p:nvPr/>
          </p:nvSpPr>
          <p:spPr>
            <a:xfrm>
              <a:off x="1302625" y="3893800"/>
              <a:ext cx="161375" cy="25"/>
            </a:xfrm>
            <a:custGeom>
              <a:avLst/>
              <a:gdLst/>
              <a:ahLst/>
              <a:cxnLst/>
              <a:rect l="l" t="t" r="r" b="b"/>
              <a:pathLst>
                <a:path w="6455" h="1" fill="none" extrusionOk="0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58;p48">
              <a:extLst>
                <a:ext uri="{FF2B5EF4-FFF2-40B4-BE49-F238E27FC236}">
                  <a16:creationId xmlns:a16="http://schemas.microsoft.com/office/drawing/2014/main" id="{DDF742B2-D074-A653-4DFC-72E538C370BF}"/>
                </a:ext>
              </a:extLst>
            </p:cNvPr>
            <p:cNvSpPr/>
            <p:nvPr/>
          </p:nvSpPr>
          <p:spPr>
            <a:xfrm>
              <a:off x="1302625" y="3933975"/>
              <a:ext cx="110250" cy="25"/>
            </a:xfrm>
            <a:custGeom>
              <a:avLst/>
              <a:gdLst/>
              <a:ahLst/>
              <a:cxnLst/>
              <a:rect l="l" t="t" r="r" b="b"/>
              <a:pathLst>
                <a:path w="4410" h="1" fill="none" extrusionOk="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59;p48">
              <a:extLst>
                <a:ext uri="{FF2B5EF4-FFF2-40B4-BE49-F238E27FC236}">
                  <a16:creationId xmlns:a16="http://schemas.microsoft.com/office/drawing/2014/main" id="{E53458B8-7EC9-DEAF-54EC-0A7B01FE8AED}"/>
                </a:ext>
              </a:extLst>
            </p:cNvPr>
            <p:cNvSpPr/>
            <p:nvPr/>
          </p:nvSpPr>
          <p:spPr>
            <a:xfrm>
              <a:off x="1572975" y="3899875"/>
              <a:ext cx="62125" cy="40225"/>
            </a:xfrm>
            <a:custGeom>
              <a:avLst/>
              <a:gdLst/>
              <a:ahLst/>
              <a:cxnLst/>
              <a:rect l="l" t="t" r="r" b="b"/>
              <a:pathLst>
                <a:path w="2485" h="1609" fill="none" extrusionOk="0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" name="Google Shape;960;p48">
            <a:extLst>
              <a:ext uri="{FF2B5EF4-FFF2-40B4-BE49-F238E27FC236}">
                <a16:creationId xmlns:a16="http://schemas.microsoft.com/office/drawing/2014/main" id="{AE9DF8A6-8A85-FF27-BBA2-802867CA0470}"/>
              </a:ext>
            </a:extLst>
          </p:cNvPr>
          <p:cNvGrpSpPr/>
          <p:nvPr/>
        </p:nvGrpSpPr>
        <p:grpSpPr>
          <a:xfrm>
            <a:off x="3824148" y="4081725"/>
            <a:ext cx="367467" cy="287115"/>
            <a:chOff x="1923075" y="3694075"/>
            <a:chExt cx="437200" cy="341600"/>
          </a:xfrm>
        </p:grpSpPr>
        <p:sp>
          <p:nvSpPr>
            <p:cNvPr id="186" name="Google Shape;961;p48">
              <a:extLst>
                <a:ext uri="{FF2B5EF4-FFF2-40B4-BE49-F238E27FC236}">
                  <a16:creationId xmlns:a16="http://schemas.microsoft.com/office/drawing/2014/main" id="{C9C7145B-2288-FFA8-3C61-1D1420448A6B}"/>
                </a:ext>
              </a:extLst>
            </p:cNvPr>
            <p:cNvSpPr/>
            <p:nvPr/>
          </p:nvSpPr>
          <p:spPr>
            <a:xfrm>
              <a:off x="2247600" y="3983300"/>
              <a:ext cx="52400" cy="52375"/>
            </a:xfrm>
            <a:custGeom>
              <a:avLst/>
              <a:gdLst/>
              <a:ahLst/>
              <a:cxnLst/>
              <a:rect l="l" t="t" r="r" b="b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62;p48">
              <a:extLst>
                <a:ext uri="{FF2B5EF4-FFF2-40B4-BE49-F238E27FC236}">
                  <a16:creationId xmlns:a16="http://schemas.microsoft.com/office/drawing/2014/main" id="{B9339BF3-5C77-FD4C-377E-C5422502DA87}"/>
                </a:ext>
              </a:extLst>
            </p:cNvPr>
            <p:cNvSpPr/>
            <p:nvPr/>
          </p:nvSpPr>
          <p:spPr>
            <a:xfrm>
              <a:off x="2035100" y="3983300"/>
              <a:ext cx="52400" cy="52375"/>
            </a:xfrm>
            <a:custGeom>
              <a:avLst/>
              <a:gdLst/>
              <a:ahLst/>
              <a:cxnLst/>
              <a:rect l="l" t="t" r="r" b="b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63;p48">
              <a:extLst>
                <a:ext uri="{FF2B5EF4-FFF2-40B4-BE49-F238E27FC236}">
                  <a16:creationId xmlns:a16="http://schemas.microsoft.com/office/drawing/2014/main" id="{CDA93C27-A2FC-531F-CCA3-4C8ECE97C1B7}"/>
                </a:ext>
              </a:extLst>
            </p:cNvPr>
            <p:cNvSpPr/>
            <p:nvPr/>
          </p:nvSpPr>
          <p:spPr>
            <a:xfrm>
              <a:off x="1923075" y="3694075"/>
              <a:ext cx="437200" cy="280100"/>
            </a:xfrm>
            <a:custGeom>
              <a:avLst/>
              <a:gdLst/>
              <a:ahLst/>
              <a:cxnLst/>
              <a:rect l="l" t="t" r="r" b="b"/>
              <a:pathLst>
                <a:path w="17488" h="11204" fill="none" extrusionOk="0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64;p48">
              <a:extLst>
                <a:ext uri="{FF2B5EF4-FFF2-40B4-BE49-F238E27FC236}">
                  <a16:creationId xmlns:a16="http://schemas.microsoft.com/office/drawing/2014/main" id="{9B1ACF5E-4BBF-8ACF-1F07-D171FEB165C9}"/>
                </a:ext>
              </a:extLst>
            </p:cNvPr>
            <p:cNvSpPr/>
            <p:nvPr/>
          </p:nvSpPr>
          <p:spPr>
            <a:xfrm>
              <a:off x="2261000" y="3781750"/>
              <a:ext cx="48725" cy="108400"/>
            </a:xfrm>
            <a:custGeom>
              <a:avLst/>
              <a:gdLst/>
              <a:ahLst/>
              <a:cxnLst/>
              <a:rect l="l" t="t" r="r" b="b"/>
              <a:pathLst>
                <a:path w="1949" h="4336" fill="none" extrusionOk="0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65;p48">
              <a:extLst>
                <a:ext uri="{FF2B5EF4-FFF2-40B4-BE49-F238E27FC236}">
                  <a16:creationId xmlns:a16="http://schemas.microsoft.com/office/drawing/2014/main" id="{8DE3CEF7-76E7-C58F-D87B-E7F3EBD2C6D9}"/>
                </a:ext>
              </a:extLst>
            </p:cNvPr>
            <p:cNvSpPr/>
            <p:nvPr/>
          </p:nvSpPr>
          <p:spPr>
            <a:xfrm>
              <a:off x="2225675" y="3780550"/>
              <a:ext cx="32300" cy="113875"/>
            </a:xfrm>
            <a:custGeom>
              <a:avLst/>
              <a:gdLst/>
              <a:ahLst/>
              <a:cxnLst/>
              <a:rect l="l" t="t" r="r" b="b"/>
              <a:pathLst>
                <a:path w="1292" h="4555" fill="none" extrusionOk="0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66;p48">
              <a:extLst>
                <a:ext uri="{FF2B5EF4-FFF2-40B4-BE49-F238E27FC236}">
                  <a16:creationId xmlns:a16="http://schemas.microsoft.com/office/drawing/2014/main" id="{22080002-1E62-A0EE-644E-B12EDE2DDDBE}"/>
                </a:ext>
              </a:extLst>
            </p:cNvPr>
            <p:cNvSpPr/>
            <p:nvPr/>
          </p:nvSpPr>
          <p:spPr>
            <a:xfrm>
              <a:off x="2190375" y="3779325"/>
              <a:ext cx="15850" cy="119350"/>
            </a:xfrm>
            <a:custGeom>
              <a:avLst/>
              <a:gdLst/>
              <a:ahLst/>
              <a:cxnLst/>
              <a:rect l="l" t="t" r="r" b="b"/>
              <a:pathLst>
                <a:path w="634" h="4774" fill="none" extrusionOk="0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67;p48">
              <a:extLst>
                <a:ext uri="{FF2B5EF4-FFF2-40B4-BE49-F238E27FC236}">
                  <a16:creationId xmlns:a16="http://schemas.microsoft.com/office/drawing/2014/main" id="{1A620567-7B36-D00B-9DDB-245C2E83384B}"/>
                </a:ext>
              </a:extLst>
            </p:cNvPr>
            <p:cNvSpPr/>
            <p:nvPr/>
          </p:nvSpPr>
          <p:spPr>
            <a:xfrm>
              <a:off x="2154450" y="3777500"/>
              <a:ext cx="1250" cy="126050"/>
            </a:xfrm>
            <a:custGeom>
              <a:avLst/>
              <a:gdLst/>
              <a:ahLst/>
              <a:cxnLst/>
              <a:rect l="l" t="t" r="r" b="b"/>
              <a:pathLst>
                <a:path w="50" h="5042" fill="none" extrusionOk="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68;p48">
              <a:extLst>
                <a:ext uri="{FF2B5EF4-FFF2-40B4-BE49-F238E27FC236}">
                  <a16:creationId xmlns:a16="http://schemas.microsoft.com/office/drawing/2014/main" id="{A6211DCE-EB8F-8D81-E615-39A76BC9FF67}"/>
                </a:ext>
              </a:extLst>
            </p:cNvPr>
            <p:cNvSpPr/>
            <p:nvPr/>
          </p:nvSpPr>
          <p:spPr>
            <a:xfrm>
              <a:off x="2103300" y="3776275"/>
              <a:ext cx="17075" cy="131550"/>
            </a:xfrm>
            <a:custGeom>
              <a:avLst/>
              <a:gdLst/>
              <a:ahLst/>
              <a:cxnLst/>
              <a:rect l="l" t="t" r="r" b="b"/>
              <a:pathLst>
                <a:path w="683" h="5262" fill="none" extrusionOk="0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69;p48">
              <a:extLst>
                <a:ext uri="{FF2B5EF4-FFF2-40B4-BE49-F238E27FC236}">
                  <a16:creationId xmlns:a16="http://schemas.microsoft.com/office/drawing/2014/main" id="{C0F508E3-FD81-18B8-4797-9083FD8D65A0}"/>
                </a:ext>
              </a:extLst>
            </p:cNvPr>
            <p:cNvSpPr/>
            <p:nvPr/>
          </p:nvSpPr>
          <p:spPr>
            <a:xfrm>
              <a:off x="2051550" y="3775050"/>
              <a:ext cx="34125" cy="137025"/>
            </a:xfrm>
            <a:custGeom>
              <a:avLst/>
              <a:gdLst/>
              <a:ahLst/>
              <a:cxnLst/>
              <a:rect l="l" t="t" r="r" b="b"/>
              <a:pathLst>
                <a:path w="1365" h="5481" fill="none" extrusionOk="0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" name="Google Shape;970;p48">
            <a:extLst>
              <a:ext uri="{FF2B5EF4-FFF2-40B4-BE49-F238E27FC236}">
                <a16:creationId xmlns:a16="http://schemas.microsoft.com/office/drawing/2014/main" id="{6FA3FA2B-1A6E-0A98-7344-E61BCE4BBD35}"/>
              </a:ext>
            </a:extLst>
          </p:cNvPr>
          <p:cNvGrpSpPr/>
          <p:nvPr/>
        </p:nvGrpSpPr>
        <p:grpSpPr>
          <a:xfrm>
            <a:off x="4392704" y="4077124"/>
            <a:ext cx="360301" cy="295814"/>
            <a:chOff x="2599525" y="3688600"/>
            <a:chExt cx="428675" cy="351950"/>
          </a:xfrm>
        </p:grpSpPr>
        <p:sp>
          <p:nvSpPr>
            <p:cNvPr id="196" name="Google Shape;971;p48">
              <a:extLst>
                <a:ext uri="{FF2B5EF4-FFF2-40B4-BE49-F238E27FC236}">
                  <a16:creationId xmlns:a16="http://schemas.microsoft.com/office/drawing/2014/main" id="{0E2F9BEE-710F-4280-DB7E-3A25F5364362}"/>
                </a:ext>
              </a:extLst>
            </p:cNvPr>
            <p:cNvSpPr/>
            <p:nvPr/>
          </p:nvSpPr>
          <p:spPr>
            <a:xfrm>
              <a:off x="2599525" y="3688600"/>
              <a:ext cx="428675" cy="168675"/>
            </a:xfrm>
            <a:custGeom>
              <a:avLst/>
              <a:gdLst/>
              <a:ahLst/>
              <a:cxnLst/>
              <a:rect l="l" t="t" r="r" b="b"/>
              <a:pathLst>
                <a:path w="17147" h="6747" fill="none" extrusionOk="0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72;p48">
              <a:extLst>
                <a:ext uri="{FF2B5EF4-FFF2-40B4-BE49-F238E27FC236}">
                  <a16:creationId xmlns:a16="http://schemas.microsoft.com/office/drawing/2014/main" id="{7833E2BC-3BB1-1435-DE60-C1253A5D6FD2}"/>
                </a:ext>
              </a:extLst>
            </p:cNvPr>
            <p:cNvSpPr/>
            <p:nvPr/>
          </p:nvSpPr>
          <p:spPr>
            <a:xfrm>
              <a:off x="2792550" y="3862125"/>
              <a:ext cx="42650" cy="23775"/>
            </a:xfrm>
            <a:custGeom>
              <a:avLst/>
              <a:gdLst/>
              <a:ahLst/>
              <a:cxnLst/>
              <a:rect l="l" t="t" r="r" b="b"/>
              <a:pathLst>
                <a:path w="1706" h="951" fill="none" extrusionOk="0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73;p48">
              <a:extLst>
                <a:ext uri="{FF2B5EF4-FFF2-40B4-BE49-F238E27FC236}">
                  <a16:creationId xmlns:a16="http://schemas.microsoft.com/office/drawing/2014/main" id="{DC822F54-566F-9BFE-6C0B-DEAD192FB45B}"/>
                </a:ext>
              </a:extLst>
            </p:cNvPr>
            <p:cNvSpPr/>
            <p:nvPr/>
          </p:nvSpPr>
          <p:spPr>
            <a:xfrm>
              <a:off x="2599525" y="3852375"/>
              <a:ext cx="428675" cy="188175"/>
            </a:xfrm>
            <a:custGeom>
              <a:avLst/>
              <a:gdLst/>
              <a:ahLst/>
              <a:cxnLst/>
              <a:rect l="l" t="t" r="r" b="b"/>
              <a:pathLst>
                <a:path w="17147" h="7527" fill="none" extrusionOk="0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" name="Google Shape;974;p48">
            <a:extLst>
              <a:ext uri="{FF2B5EF4-FFF2-40B4-BE49-F238E27FC236}">
                <a16:creationId xmlns:a16="http://schemas.microsoft.com/office/drawing/2014/main" id="{0D5B02A4-8FEA-7618-C49A-9329E72C7772}"/>
              </a:ext>
            </a:extLst>
          </p:cNvPr>
          <p:cNvGrpSpPr/>
          <p:nvPr/>
        </p:nvGrpSpPr>
        <p:grpSpPr>
          <a:xfrm>
            <a:off x="4975087" y="4056657"/>
            <a:ext cx="333700" cy="329077"/>
            <a:chOff x="3292425" y="3664250"/>
            <a:chExt cx="397025" cy="391525"/>
          </a:xfrm>
        </p:grpSpPr>
        <p:sp>
          <p:nvSpPr>
            <p:cNvPr id="200" name="Google Shape;975;p48">
              <a:extLst>
                <a:ext uri="{FF2B5EF4-FFF2-40B4-BE49-F238E27FC236}">
                  <a16:creationId xmlns:a16="http://schemas.microsoft.com/office/drawing/2014/main" id="{EC40F6F7-F9FE-F6C6-B72C-E4BE44F66804}"/>
                </a:ext>
              </a:extLst>
            </p:cNvPr>
            <p:cNvSpPr/>
            <p:nvPr/>
          </p:nvSpPr>
          <p:spPr>
            <a:xfrm>
              <a:off x="3292425" y="3680675"/>
              <a:ext cx="375100" cy="375100"/>
            </a:xfrm>
            <a:custGeom>
              <a:avLst/>
              <a:gdLst/>
              <a:ahLst/>
              <a:cxnLst/>
              <a:rect l="l" t="t" r="r" b="b"/>
              <a:pathLst>
                <a:path w="15004" h="15004" fill="none" extrusionOk="0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976;p48">
              <a:extLst>
                <a:ext uri="{FF2B5EF4-FFF2-40B4-BE49-F238E27FC236}">
                  <a16:creationId xmlns:a16="http://schemas.microsoft.com/office/drawing/2014/main" id="{143FCC81-2B98-74F5-3FCE-62B5561AFE02}"/>
                </a:ext>
              </a:extLst>
            </p:cNvPr>
            <p:cNvSpPr/>
            <p:nvPr/>
          </p:nvSpPr>
          <p:spPr>
            <a:xfrm>
              <a:off x="3504325" y="3664250"/>
              <a:ext cx="131525" cy="153450"/>
            </a:xfrm>
            <a:custGeom>
              <a:avLst/>
              <a:gdLst/>
              <a:ahLst/>
              <a:cxnLst/>
              <a:rect l="l" t="t" r="r" b="b"/>
              <a:pathLst>
                <a:path w="5261" h="613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977;p48">
              <a:extLst>
                <a:ext uri="{FF2B5EF4-FFF2-40B4-BE49-F238E27FC236}">
                  <a16:creationId xmlns:a16="http://schemas.microsoft.com/office/drawing/2014/main" id="{C34D14A9-6DD0-C344-43EA-897B47F1FD1E}"/>
                </a:ext>
              </a:extLst>
            </p:cNvPr>
            <p:cNvSpPr/>
            <p:nvPr/>
          </p:nvSpPr>
          <p:spPr>
            <a:xfrm>
              <a:off x="3501875" y="3749500"/>
              <a:ext cx="187575" cy="96825"/>
            </a:xfrm>
            <a:custGeom>
              <a:avLst/>
              <a:gdLst/>
              <a:ahLst/>
              <a:cxnLst/>
              <a:rect l="l" t="t" r="r" b="b"/>
              <a:pathLst>
                <a:path w="7503" h="3873" fill="none" extrusionOk="0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" name="Google Shape;978;p48">
            <a:extLst>
              <a:ext uri="{FF2B5EF4-FFF2-40B4-BE49-F238E27FC236}">
                <a16:creationId xmlns:a16="http://schemas.microsoft.com/office/drawing/2014/main" id="{66EA18EB-0418-7AE3-AFC2-291EF3F99564}"/>
              </a:ext>
            </a:extLst>
          </p:cNvPr>
          <p:cNvGrpSpPr/>
          <p:nvPr/>
        </p:nvGrpSpPr>
        <p:grpSpPr>
          <a:xfrm>
            <a:off x="5512944" y="4099124"/>
            <a:ext cx="369526" cy="268183"/>
            <a:chOff x="3932350" y="3714775"/>
            <a:chExt cx="439650" cy="319075"/>
          </a:xfrm>
        </p:grpSpPr>
        <p:sp>
          <p:nvSpPr>
            <p:cNvPr id="204" name="Google Shape;979;p48">
              <a:extLst>
                <a:ext uri="{FF2B5EF4-FFF2-40B4-BE49-F238E27FC236}">
                  <a16:creationId xmlns:a16="http://schemas.microsoft.com/office/drawing/2014/main" id="{070FEF24-F430-4D2A-535F-D4F0A06FD178}"/>
                </a:ext>
              </a:extLst>
            </p:cNvPr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l" t="t" r="r" b="b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980;p48">
              <a:extLst>
                <a:ext uri="{FF2B5EF4-FFF2-40B4-BE49-F238E27FC236}">
                  <a16:creationId xmlns:a16="http://schemas.microsoft.com/office/drawing/2014/main" id="{14DC2A42-978D-E21A-279C-CFEFE0B4DABF}"/>
                </a:ext>
              </a:extLst>
            </p:cNvPr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981;p48">
              <a:extLst>
                <a:ext uri="{FF2B5EF4-FFF2-40B4-BE49-F238E27FC236}">
                  <a16:creationId xmlns:a16="http://schemas.microsoft.com/office/drawing/2014/main" id="{60889C03-A943-8DA5-200A-11BFDB67C79D}"/>
                </a:ext>
              </a:extLst>
            </p:cNvPr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982;p48">
              <a:extLst>
                <a:ext uri="{FF2B5EF4-FFF2-40B4-BE49-F238E27FC236}">
                  <a16:creationId xmlns:a16="http://schemas.microsoft.com/office/drawing/2014/main" id="{00FC5A36-1170-980D-B5D0-343C26EC97D5}"/>
                </a:ext>
              </a:extLst>
            </p:cNvPr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l" t="t" r="r" b="b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983;p48">
              <a:extLst>
                <a:ext uri="{FF2B5EF4-FFF2-40B4-BE49-F238E27FC236}">
                  <a16:creationId xmlns:a16="http://schemas.microsoft.com/office/drawing/2014/main" id="{577A6263-5F21-E03B-0296-4643CE57AD94}"/>
                </a:ext>
              </a:extLst>
            </p:cNvPr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l" t="t" r="r" b="b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" name="Google Shape;984;p48">
            <a:extLst>
              <a:ext uri="{FF2B5EF4-FFF2-40B4-BE49-F238E27FC236}">
                <a16:creationId xmlns:a16="http://schemas.microsoft.com/office/drawing/2014/main" id="{F5AEA8B2-3581-F5E4-D633-A454E438965A}"/>
              </a:ext>
            </a:extLst>
          </p:cNvPr>
          <p:cNvGrpSpPr/>
          <p:nvPr/>
        </p:nvGrpSpPr>
        <p:grpSpPr>
          <a:xfrm>
            <a:off x="6077928" y="4099124"/>
            <a:ext cx="369505" cy="268183"/>
            <a:chOff x="4604550" y="3714775"/>
            <a:chExt cx="439625" cy="319075"/>
          </a:xfrm>
        </p:grpSpPr>
        <p:sp>
          <p:nvSpPr>
            <p:cNvPr id="210" name="Google Shape;985;p48">
              <a:extLst>
                <a:ext uri="{FF2B5EF4-FFF2-40B4-BE49-F238E27FC236}">
                  <a16:creationId xmlns:a16="http://schemas.microsoft.com/office/drawing/2014/main" id="{DDF1C63A-FCA8-DC96-B6DF-0630C0BE540F}"/>
                </a:ext>
              </a:extLst>
            </p:cNvPr>
            <p:cNvSpPr/>
            <p:nvPr/>
          </p:nvSpPr>
          <p:spPr>
            <a:xfrm>
              <a:off x="4604550" y="3714775"/>
              <a:ext cx="439625" cy="319075"/>
            </a:xfrm>
            <a:custGeom>
              <a:avLst/>
              <a:gdLst/>
              <a:ahLst/>
              <a:cxnLst/>
              <a:rect l="l" t="t" r="r" b="b"/>
              <a:pathLst>
                <a:path w="17585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986;p48">
              <a:extLst>
                <a:ext uri="{FF2B5EF4-FFF2-40B4-BE49-F238E27FC236}">
                  <a16:creationId xmlns:a16="http://schemas.microsoft.com/office/drawing/2014/main" id="{25FC46BB-827F-66E1-26FF-04679BCCB937}"/>
                </a:ext>
              </a:extLst>
            </p:cNvPr>
            <p:cNvSpPr/>
            <p:nvPr/>
          </p:nvSpPr>
          <p:spPr>
            <a:xfrm>
              <a:off x="4647175" y="3761675"/>
              <a:ext cx="354400" cy="213725"/>
            </a:xfrm>
            <a:custGeom>
              <a:avLst/>
              <a:gdLst/>
              <a:ahLst/>
              <a:cxnLst/>
              <a:rect l="l" t="t" r="r" b="b"/>
              <a:pathLst>
                <a:path w="14176" h="8549" fill="none" extrusionOk="0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987;p48">
            <a:extLst>
              <a:ext uri="{FF2B5EF4-FFF2-40B4-BE49-F238E27FC236}">
                <a16:creationId xmlns:a16="http://schemas.microsoft.com/office/drawing/2014/main" id="{5DC64BBE-763E-C4DF-E8F3-6CDDE9A18E59}"/>
              </a:ext>
            </a:extLst>
          </p:cNvPr>
          <p:cNvGrpSpPr/>
          <p:nvPr/>
        </p:nvGrpSpPr>
        <p:grpSpPr>
          <a:xfrm>
            <a:off x="6656213" y="4071492"/>
            <a:ext cx="353136" cy="313738"/>
            <a:chOff x="5292575" y="3681900"/>
            <a:chExt cx="420150" cy="373275"/>
          </a:xfrm>
        </p:grpSpPr>
        <p:sp>
          <p:nvSpPr>
            <p:cNvPr id="213" name="Google Shape;988;p48">
              <a:extLst>
                <a:ext uri="{FF2B5EF4-FFF2-40B4-BE49-F238E27FC236}">
                  <a16:creationId xmlns:a16="http://schemas.microsoft.com/office/drawing/2014/main" id="{07A1F737-7BA2-8160-22A6-AD6F54DFC74C}"/>
                </a:ext>
              </a:extLst>
            </p:cNvPr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989;p48">
              <a:extLst>
                <a:ext uri="{FF2B5EF4-FFF2-40B4-BE49-F238E27FC236}">
                  <a16:creationId xmlns:a16="http://schemas.microsoft.com/office/drawing/2014/main" id="{A193185D-FDBF-BFDB-24AB-A491ECA0232D}"/>
                </a:ext>
              </a:extLst>
            </p:cNvPr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990;p48">
              <a:extLst>
                <a:ext uri="{FF2B5EF4-FFF2-40B4-BE49-F238E27FC236}">
                  <a16:creationId xmlns:a16="http://schemas.microsoft.com/office/drawing/2014/main" id="{A984DE49-A5BE-5AFB-787F-7D36C47CFFAC}"/>
                </a:ext>
              </a:extLst>
            </p:cNvPr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991;p48">
              <a:extLst>
                <a:ext uri="{FF2B5EF4-FFF2-40B4-BE49-F238E27FC236}">
                  <a16:creationId xmlns:a16="http://schemas.microsoft.com/office/drawing/2014/main" id="{DAA7F3BF-86F8-72C4-0282-C2ABA75C59E2}"/>
                </a:ext>
              </a:extLst>
            </p:cNvPr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992;p48">
              <a:extLst>
                <a:ext uri="{FF2B5EF4-FFF2-40B4-BE49-F238E27FC236}">
                  <a16:creationId xmlns:a16="http://schemas.microsoft.com/office/drawing/2014/main" id="{B839E2CA-5C9B-731D-8BD5-B166C86991CA}"/>
                </a:ext>
              </a:extLst>
            </p:cNvPr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993;p48">
              <a:extLst>
                <a:ext uri="{FF2B5EF4-FFF2-40B4-BE49-F238E27FC236}">
                  <a16:creationId xmlns:a16="http://schemas.microsoft.com/office/drawing/2014/main" id="{0C0B271E-5CAA-D79F-4058-6A8EADFB6117}"/>
                </a:ext>
              </a:extLst>
            </p:cNvPr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994;p48">
              <a:extLst>
                <a:ext uri="{FF2B5EF4-FFF2-40B4-BE49-F238E27FC236}">
                  <a16:creationId xmlns:a16="http://schemas.microsoft.com/office/drawing/2014/main" id="{59E000F1-9FFF-E80C-BE75-96118790C774}"/>
                </a:ext>
              </a:extLst>
            </p:cNvPr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" name="Google Shape;995;p48">
            <a:extLst>
              <a:ext uri="{FF2B5EF4-FFF2-40B4-BE49-F238E27FC236}">
                <a16:creationId xmlns:a16="http://schemas.microsoft.com/office/drawing/2014/main" id="{DCAFEB40-2D0D-A39E-1D78-06BC035227E5}"/>
              </a:ext>
            </a:extLst>
          </p:cNvPr>
          <p:cNvGrpSpPr/>
          <p:nvPr/>
        </p:nvGrpSpPr>
        <p:grpSpPr>
          <a:xfrm>
            <a:off x="7201235" y="4031568"/>
            <a:ext cx="393060" cy="393060"/>
            <a:chOff x="5941025" y="3634400"/>
            <a:chExt cx="467650" cy="467650"/>
          </a:xfrm>
        </p:grpSpPr>
        <p:sp>
          <p:nvSpPr>
            <p:cNvPr id="221" name="Google Shape;996;p48">
              <a:extLst>
                <a:ext uri="{FF2B5EF4-FFF2-40B4-BE49-F238E27FC236}">
                  <a16:creationId xmlns:a16="http://schemas.microsoft.com/office/drawing/2014/main" id="{AC67BE1C-2E4E-CC1D-1C29-6C1DB19D8477}"/>
                </a:ext>
              </a:extLst>
            </p:cNvPr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997;p48">
              <a:extLst>
                <a:ext uri="{FF2B5EF4-FFF2-40B4-BE49-F238E27FC236}">
                  <a16:creationId xmlns:a16="http://schemas.microsoft.com/office/drawing/2014/main" id="{9D3A2FDF-B59C-A241-A8E1-2D17020DD1BE}"/>
                </a:ext>
              </a:extLst>
            </p:cNvPr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998;p48">
              <a:extLst>
                <a:ext uri="{FF2B5EF4-FFF2-40B4-BE49-F238E27FC236}">
                  <a16:creationId xmlns:a16="http://schemas.microsoft.com/office/drawing/2014/main" id="{C8097694-0026-590D-06C1-0F564B173A9A}"/>
                </a:ext>
              </a:extLst>
            </p:cNvPr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999;p48">
              <a:extLst>
                <a:ext uri="{FF2B5EF4-FFF2-40B4-BE49-F238E27FC236}">
                  <a16:creationId xmlns:a16="http://schemas.microsoft.com/office/drawing/2014/main" id="{16A9725E-4B8C-23C9-8206-D1F0F71A7E44}"/>
                </a:ext>
              </a:extLst>
            </p:cNvPr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000;p48">
              <a:extLst>
                <a:ext uri="{FF2B5EF4-FFF2-40B4-BE49-F238E27FC236}">
                  <a16:creationId xmlns:a16="http://schemas.microsoft.com/office/drawing/2014/main" id="{7D47E128-971D-8179-3B8A-D924D88D052F}"/>
                </a:ext>
              </a:extLst>
            </p:cNvPr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001;p48">
              <a:extLst>
                <a:ext uri="{FF2B5EF4-FFF2-40B4-BE49-F238E27FC236}">
                  <a16:creationId xmlns:a16="http://schemas.microsoft.com/office/drawing/2014/main" id="{2BF3409D-7BFA-5DE5-44DD-36D0102322A9}"/>
                </a:ext>
              </a:extLst>
            </p:cNvPr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1002;p48">
            <a:extLst>
              <a:ext uri="{FF2B5EF4-FFF2-40B4-BE49-F238E27FC236}">
                <a16:creationId xmlns:a16="http://schemas.microsoft.com/office/drawing/2014/main" id="{418024CC-AAD6-5A67-FE68-ECFA077EFF88}"/>
              </a:ext>
            </a:extLst>
          </p:cNvPr>
          <p:cNvGrpSpPr/>
          <p:nvPr/>
        </p:nvGrpSpPr>
        <p:grpSpPr>
          <a:xfrm>
            <a:off x="7791308" y="4056657"/>
            <a:ext cx="342882" cy="342903"/>
            <a:chOff x="6643075" y="3664250"/>
            <a:chExt cx="407950" cy="407975"/>
          </a:xfrm>
        </p:grpSpPr>
        <p:sp>
          <p:nvSpPr>
            <p:cNvPr id="228" name="Google Shape;1003;p48">
              <a:extLst>
                <a:ext uri="{FF2B5EF4-FFF2-40B4-BE49-F238E27FC236}">
                  <a16:creationId xmlns:a16="http://schemas.microsoft.com/office/drawing/2014/main" id="{D5E5D3D3-BEFC-E238-494F-853793B43703}"/>
                </a:ext>
              </a:extLst>
            </p:cNvPr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004;p48">
              <a:extLst>
                <a:ext uri="{FF2B5EF4-FFF2-40B4-BE49-F238E27FC236}">
                  <a16:creationId xmlns:a16="http://schemas.microsoft.com/office/drawing/2014/main" id="{73B4ABDE-B56F-F51E-A162-0CED14B9E4F4}"/>
                </a:ext>
              </a:extLst>
            </p:cNvPr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0" name="Google Shape;1005;p48">
            <a:extLst>
              <a:ext uri="{FF2B5EF4-FFF2-40B4-BE49-F238E27FC236}">
                <a16:creationId xmlns:a16="http://schemas.microsoft.com/office/drawing/2014/main" id="{82CF076B-B0BC-EFCC-037F-3A4902918151}"/>
              </a:ext>
            </a:extLst>
          </p:cNvPr>
          <p:cNvGrpSpPr/>
          <p:nvPr/>
        </p:nvGrpSpPr>
        <p:grpSpPr>
          <a:xfrm>
            <a:off x="2692142" y="4607311"/>
            <a:ext cx="371564" cy="371543"/>
            <a:chOff x="576250" y="4319400"/>
            <a:chExt cx="442075" cy="442050"/>
          </a:xfrm>
        </p:grpSpPr>
        <p:sp>
          <p:nvSpPr>
            <p:cNvPr id="231" name="Google Shape;1006;p48">
              <a:extLst>
                <a:ext uri="{FF2B5EF4-FFF2-40B4-BE49-F238E27FC236}">
                  <a16:creationId xmlns:a16="http://schemas.microsoft.com/office/drawing/2014/main" id="{9882C84C-A56D-C62B-E159-73F84405C7C4}"/>
                </a:ext>
              </a:extLst>
            </p:cNvPr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007;p48">
              <a:extLst>
                <a:ext uri="{FF2B5EF4-FFF2-40B4-BE49-F238E27FC236}">
                  <a16:creationId xmlns:a16="http://schemas.microsoft.com/office/drawing/2014/main" id="{EE7850CC-DEA3-D02C-5862-19CC2C0FA405}"/>
                </a:ext>
              </a:extLst>
            </p:cNvPr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008;p48">
              <a:extLst>
                <a:ext uri="{FF2B5EF4-FFF2-40B4-BE49-F238E27FC236}">
                  <a16:creationId xmlns:a16="http://schemas.microsoft.com/office/drawing/2014/main" id="{DDBF58DC-C854-9396-BE7A-37161623FBB6}"/>
                </a:ext>
              </a:extLst>
            </p:cNvPr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009;p48">
              <a:extLst>
                <a:ext uri="{FF2B5EF4-FFF2-40B4-BE49-F238E27FC236}">
                  <a16:creationId xmlns:a16="http://schemas.microsoft.com/office/drawing/2014/main" id="{94C71FD1-2BB9-8720-503C-C16AD708393A}"/>
                </a:ext>
              </a:extLst>
            </p:cNvPr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Google Shape;1010;p48">
            <a:extLst>
              <a:ext uri="{FF2B5EF4-FFF2-40B4-BE49-F238E27FC236}">
                <a16:creationId xmlns:a16="http://schemas.microsoft.com/office/drawing/2014/main" id="{278327C0-40A1-17AC-5AB7-D92F7C1E2B8B}"/>
              </a:ext>
            </a:extLst>
          </p:cNvPr>
          <p:cNvSpPr/>
          <p:nvPr/>
        </p:nvSpPr>
        <p:spPr>
          <a:xfrm>
            <a:off x="3241805" y="4679609"/>
            <a:ext cx="402263" cy="227229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1011;p48">
            <a:extLst>
              <a:ext uri="{FF2B5EF4-FFF2-40B4-BE49-F238E27FC236}">
                <a16:creationId xmlns:a16="http://schemas.microsoft.com/office/drawing/2014/main" id="{59D78297-E676-4605-C159-7700DAC3B876}"/>
              </a:ext>
            </a:extLst>
          </p:cNvPr>
          <p:cNvSpPr/>
          <p:nvPr/>
        </p:nvSpPr>
        <p:spPr>
          <a:xfrm>
            <a:off x="5532528" y="4622789"/>
            <a:ext cx="340844" cy="340865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1012;p48">
            <a:extLst>
              <a:ext uri="{FF2B5EF4-FFF2-40B4-BE49-F238E27FC236}">
                <a16:creationId xmlns:a16="http://schemas.microsoft.com/office/drawing/2014/main" id="{950F6402-50DD-78DE-F199-A7F7AF1FA0B3}"/>
              </a:ext>
            </a:extLst>
          </p:cNvPr>
          <p:cNvSpPr/>
          <p:nvPr/>
        </p:nvSpPr>
        <p:spPr>
          <a:xfrm>
            <a:off x="4967523" y="4644285"/>
            <a:ext cx="340844" cy="297873"/>
          </a:xfrm>
          <a:custGeom>
            <a:avLst/>
            <a:gdLst/>
            <a:ahLst/>
            <a:cxnLst/>
            <a:rect l="l" t="t" r="r" b="b"/>
            <a:pathLst>
              <a:path w="16221" h="14176" fill="none" extrusionOk="0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1013;p48">
            <a:extLst>
              <a:ext uri="{FF2B5EF4-FFF2-40B4-BE49-F238E27FC236}">
                <a16:creationId xmlns:a16="http://schemas.microsoft.com/office/drawing/2014/main" id="{3941119B-2B8F-8A76-8A7C-6E0A8E5F81A1}"/>
              </a:ext>
            </a:extLst>
          </p:cNvPr>
          <p:cNvSpPr/>
          <p:nvPr/>
        </p:nvSpPr>
        <p:spPr>
          <a:xfrm>
            <a:off x="6096000" y="4621255"/>
            <a:ext cx="343912" cy="343933"/>
          </a:xfrm>
          <a:custGeom>
            <a:avLst/>
            <a:gdLst/>
            <a:ahLst/>
            <a:cxnLst/>
            <a:rect l="l" t="t" r="r" b="b"/>
            <a:pathLst>
              <a:path w="16367" h="16368" fill="none" extrusionOk="0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9" name="Google Shape;1014;p48">
            <a:extLst>
              <a:ext uri="{FF2B5EF4-FFF2-40B4-BE49-F238E27FC236}">
                <a16:creationId xmlns:a16="http://schemas.microsoft.com/office/drawing/2014/main" id="{89E999C2-3787-C233-5AEE-28971F3439EB}"/>
              </a:ext>
            </a:extLst>
          </p:cNvPr>
          <p:cNvGrpSpPr/>
          <p:nvPr/>
        </p:nvGrpSpPr>
        <p:grpSpPr>
          <a:xfrm>
            <a:off x="6635747" y="4626243"/>
            <a:ext cx="394068" cy="325505"/>
            <a:chOff x="5268225" y="4341925"/>
            <a:chExt cx="468850" cy="387275"/>
          </a:xfrm>
        </p:grpSpPr>
        <p:sp>
          <p:nvSpPr>
            <p:cNvPr id="240" name="Google Shape;1015;p48">
              <a:extLst>
                <a:ext uri="{FF2B5EF4-FFF2-40B4-BE49-F238E27FC236}">
                  <a16:creationId xmlns:a16="http://schemas.microsoft.com/office/drawing/2014/main" id="{689666A9-F7AB-085E-F516-EA824CA6FCC7}"/>
                </a:ext>
              </a:extLst>
            </p:cNvPr>
            <p:cNvSpPr/>
            <p:nvPr/>
          </p:nvSpPr>
          <p:spPr>
            <a:xfrm>
              <a:off x="5652425" y="4676800"/>
              <a:ext cx="65775" cy="52400"/>
            </a:xfrm>
            <a:custGeom>
              <a:avLst/>
              <a:gdLst/>
              <a:ahLst/>
              <a:cxnLst/>
              <a:rect l="l" t="t" r="r" b="b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1016;p48">
              <a:extLst>
                <a:ext uri="{FF2B5EF4-FFF2-40B4-BE49-F238E27FC236}">
                  <a16:creationId xmlns:a16="http://schemas.microsoft.com/office/drawing/2014/main" id="{35E84580-D16C-9CB2-F2C9-2015996481DF}"/>
                </a:ext>
              </a:extLst>
            </p:cNvPr>
            <p:cNvSpPr/>
            <p:nvPr/>
          </p:nvSpPr>
          <p:spPr>
            <a:xfrm>
              <a:off x="5287100" y="4676800"/>
              <a:ext cx="65775" cy="52400"/>
            </a:xfrm>
            <a:custGeom>
              <a:avLst/>
              <a:gdLst/>
              <a:ahLst/>
              <a:cxnLst/>
              <a:rect l="l" t="t" r="r" b="b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1017;p48">
              <a:extLst>
                <a:ext uri="{FF2B5EF4-FFF2-40B4-BE49-F238E27FC236}">
                  <a16:creationId xmlns:a16="http://schemas.microsoft.com/office/drawing/2014/main" id="{2E051CAF-56F2-9F16-7A2A-17CA560C4214}"/>
                </a:ext>
              </a:extLst>
            </p:cNvPr>
            <p:cNvSpPr/>
            <p:nvPr/>
          </p:nvSpPr>
          <p:spPr>
            <a:xfrm>
              <a:off x="5268225" y="4341925"/>
              <a:ext cx="468850" cy="333075"/>
            </a:xfrm>
            <a:custGeom>
              <a:avLst/>
              <a:gdLst/>
              <a:ahLst/>
              <a:cxnLst/>
              <a:rect l="l" t="t" r="r" b="b"/>
              <a:pathLst>
                <a:path w="18754" h="13323" fill="none" extrusionOk="0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1018;p48">
              <a:extLst>
                <a:ext uri="{FF2B5EF4-FFF2-40B4-BE49-F238E27FC236}">
                  <a16:creationId xmlns:a16="http://schemas.microsoft.com/office/drawing/2014/main" id="{26E5168E-B368-DF1F-9D56-4A5161634A99}"/>
                </a:ext>
              </a:extLst>
            </p:cNvPr>
            <p:cNvSpPr/>
            <p:nvPr/>
          </p:nvSpPr>
          <p:spPr>
            <a:xfrm>
              <a:off x="5351025" y="4375400"/>
              <a:ext cx="303250" cy="149825"/>
            </a:xfrm>
            <a:custGeom>
              <a:avLst/>
              <a:gdLst/>
              <a:ahLst/>
              <a:cxnLst/>
              <a:rect l="l" t="t" r="r" b="b"/>
              <a:pathLst>
                <a:path w="12130" h="5993" fill="none" extrusionOk="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1019;p48">
              <a:extLst>
                <a:ext uri="{FF2B5EF4-FFF2-40B4-BE49-F238E27FC236}">
                  <a16:creationId xmlns:a16="http://schemas.microsoft.com/office/drawing/2014/main" id="{14922F0F-7977-DE16-2AA3-4AF420D3BCC8}"/>
                </a:ext>
              </a:extLst>
            </p:cNvPr>
            <p:cNvSpPr/>
            <p:nvPr/>
          </p:nvSpPr>
          <p:spPr>
            <a:xfrm>
              <a:off x="5326675" y="4569025"/>
              <a:ext cx="81000" cy="65175"/>
            </a:xfrm>
            <a:custGeom>
              <a:avLst/>
              <a:gdLst/>
              <a:ahLst/>
              <a:cxnLst/>
              <a:rect l="l" t="t" r="r" b="b"/>
              <a:pathLst>
                <a:path w="3240" h="2607" fill="none" extrusionOk="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1020;p48">
              <a:extLst>
                <a:ext uri="{FF2B5EF4-FFF2-40B4-BE49-F238E27FC236}">
                  <a16:creationId xmlns:a16="http://schemas.microsoft.com/office/drawing/2014/main" id="{E4AB3F11-2F03-F2CF-0CDD-99B6986ECAB1}"/>
                </a:ext>
              </a:extLst>
            </p:cNvPr>
            <p:cNvSpPr/>
            <p:nvPr/>
          </p:nvSpPr>
          <p:spPr>
            <a:xfrm>
              <a:off x="5447225" y="4615925"/>
              <a:ext cx="110850" cy="25"/>
            </a:xfrm>
            <a:custGeom>
              <a:avLst/>
              <a:gdLst/>
              <a:ahLst/>
              <a:cxnLst/>
              <a:rect l="l" t="t" r="r" b="b"/>
              <a:pathLst>
                <a:path w="4434" h="1" fill="none" extrusionOk="0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1021;p48">
              <a:extLst>
                <a:ext uri="{FF2B5EF4-FFF2-40B4-BE49-F238E27FC236}">
                  <a16:creationId xmlns:a16="http://schemas.microsoft.com/office/drawing/2014/main" id="{050785A2-9474-1E7F-2D22-86071B2D7C6B}"/>
                </a:ext>
              </a:extLst>
            </p:cNvPr>
            <p:cNvSpPr/>
            <p:nvPr/>
          </p:nvSpPr>
          <p:spPr>
            <a:xfrm>
              <a:off x="5439925" y="4589125"/>
              <a:ext cx="125450" cy="25"/>
            </a:xfrm>
            <a:custGeom>
              <a:avLst/>
              <a:gdLst/>
              <a:ahLst/>
              <a:cxnLst/>
              <a:rect l="l" t="t" r="r" b="b"/>
              <a:pathLst>
                <a:path w="5018" h="1" fill="none" extrusionOk="0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1022;p48">
              <a:extLst>
                <a:ext uri="{FF2B5EF4-FFF2-40B4-BE49-F238E27FC236}">
                  <a16:creationId xmlns:a16="http://schemas.microsoft.com/office/drawing/2014/main" id="{EC3B6018-C0A8-6282-A23C-B26FB1746B04}"/>
                </a:ext>
              </a:extLst>
            </p:cNvPr>
            <p:cNvSpPr/>
            <p:nvPr/>
          </p:nvSpPr>
          <p:spPr>
            <a:xfrm>
              <a:off x="5597625" y="4569025"/>
              <a:ext cx="81000" cy="65175"/>
            </a:xfrm>
            <a:custGeom>
              <a:avLst/>
              <a:gdLst/>
              <a:ahLst/>
              <a:cxnLst/>
              <a:rect l="l" t="t" r="r" b="b"/>
              <a:pathLst>
                <a:path w="3240" h="2607" fill="none" extrusionOk="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Google Shape;1023;p48">
            <a:extLst>
              <a:ext uri="{FF2B5EF4-FFF2-40B4-BE49-F238E27FC236}">
                <a16:creationId xmlns:a16="http://schemas.microsoft.com/office/drawing/2014/main" id="{A8909F29-D112-3A11-2FF7-ABBCF6EEBB26}"/>
              </a:ext>
            </a:extLst>
          </p:cNvPr>
          <p:cNvGrpSpPr/>
          <p:nvPr/>
        </p:nvGrpSpPr>
        <p:grpSpPr>
          <a:xfrm>
            <a:off x="7220693" y="4616010"/>
            <a:ext cx="354145" cy="354145"/>
            <a:chOff x="5964175" y="4329750"/>
            <a:chExt cx="421350" cy="421350"/>
          </a:xfrm>
        </p:grpSpPr>
        <p:sp>
          <p:nvSpPr>
            <p:cNvPr id="249" name="Google Shape;1024;p48">
              <a:extLst>
                <a:ext uri="{FF2B5EF4-FFF2-40B4-BE49-F238E27FC236}">
                  <a16:creationId xmlns:a16="http://schemas.microsoft.com/office/drawing/2014/main" id="{25395176-472E-F099-CA04-0158421D605D}"/>
                </a:ext>
              </a:extLst>
            </p:cNvPr>
            <p:cNvSpPr/>
            <p:nvPr/>
          </p:nvSpPr>
          <p:spPr>
            <a:xfrm>
              <a:off x="5964175" y="4329750"/>
              <a:ext cx="421350" cy="421350"/>
            </a:xfrm>
            <a:custGeom>
              <a:avLst/>
              <a:gdLst/>
              <a:ahLst/>
              <a:cxnLst/>
              <a:rect l="l" t="t" r="r" b="b"/>
              <a:pathLst>
                <a:path w="16854" h="16854" fill="none" extrusionOk="0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1025;p48">
              <a:extLst>
                <a:ext uri="{FF2B5EF4-FFF2-40B4-BE49-F238E27FC236}">
                  <a16:creationId xmlns:a16="http://schemas.microsoft.com/office/drawing/2014/main" id="{B2E5B7FF-A78F-ED7C-9ED7-B6BF9E08C53F}"/>
                </a:ext>
              </a:extLst>
            </p:cNvPr>
            <p:cNvSpPr/>
            <p:nvPr/>
          </p:nvSpPr>
          <p:spPr>
            <a:xfrm>
              <a:off x="6322800" y="4360800"/>
              <a:ext cx="31675" cy="30475"/>
            </a:xfrm>
            <a:custGeom>
              <a:avLst/>
              <a:gdLst/>
              <a:ahLst/>
              <a:cxnLst/>
              <a:rect l="l" t="t" r="r" b="b"/>
              <a:pathLst>
                <a:path w="1267" h="1219" fill="none" extrusionOk="0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" name="Google Shape;1026;p48">
            <a:extLst>
              <a:ext uri="{FF2B5EF4-FFF2-40B4-BE49-F238E27FC236}">
                <a16:creationId xmlns:a16="http://schemas.microsoft.com/office/drawing/2014/main" id="{7B293115-9C9C-BF44-FB3E-AFAE8D2133DE}"/>
              </a:ext>
            </a:extLst>
          </p:cNvPr>
          <p:cNvGrpSpPr/>
          <p:nvPr/>
        </p:nvGrpSpPr>
        <p:grpSpPr>
          <a:xfrm>
            <a:off x="3256601" y="5180994"/>
            <a:ext cx="372594" cy="360301"/>
            <a:chOff x="1247825" y="5001950"/>
            <a:chExt cx="443300" cy="428675"/>
          </a:xfrm>
        </p:grpSpPr>
        <p:sp>
          <p:nvSpPr>
            <p:cNvPr id="252" name="Google Shape;1027;p48">
              <a:extLst>
                <a:ext uri="{FF2B5EF4-FFF2-40B4-BE49-F238E27FC236}">
                  <a16:creationId xmlns:a16="http://schemas.microsoft.com/office/drawing/2014/main" id="{7F1BB9E1-31FD-E598-E0C4-5147521D92A1}"/>
                </a:ext>
              </a:extLst>
            </p:cNvPr>
            <p:cNvSpPr/>
            <p:nvPr/>
          </p:nvSpPr>
          <p:spPr>
            <a:xfrm>
              <a:off x="1247825" y="5168175"/>
              <a:ext cx="373875" cy="221650"/>
            </a:xfrm>
            <a:custGeom>
              <a:avLst/>
              <a:gdLst/>
              <a:ahLst/>
              <a:cxnLst/>
              <a:rect l="l" t="t" r="r" b="b"/>
              <a:pathLst>
                <a:path w="14955" h="8866" fill="none" extrusionOk="0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1028;p48">
              <a:extLst>
                <a:ext uri="{FF2B5EF4-FFF2-40B4-BE49-F238E27FC236}">
                  <a16:creationId xmlns:a16="http://schemas.microsoft.com/office/drawing/2014/main" id="{CFC47E0F-D5FC-0F8D-045F-C7A6AC7F9151}"/>
                </a:ext>
              </a:extLst>
            </p:cNvPr>
            <p:cNvSpPr/>
            <p:nvPr/>
          </p:nvSpPr>
          <p:spPr>
            <a:xfrm>
              <a:off x="1275850" y="5209575"/>
              <a:ext cx="60900" cy="87075"/>
            </a:xfrm>
            <a:custGeom>
              <a:avLst/>
              <a:gdLst/>
              <a:ahLst/>
              <a:cxnLst/>
              <a:rect l="l" t="t" r="r" b="b"/>
              <a:pathLst>
                <a:path w="2436" h="3483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1029;p48">
              <a:extLst>
                <a:ext uri="{FF2B5EF4-FFF2-40B4-BE49-F238E27FC236}">
                  <a16:creationId xmlns:a16="http://schemas.microsoft.com/office/drawing/2014/main" id="{A6AECB83-F66C-788C-24CE-694FC0BD8A98}"/>
                </a:ext>
              </a:extLst>
            </p:cNvPr>
            <p:cNvSpPr/>
            <p:nvPr/>
          </p:nvSpPr>
          <p:spPr>
            <a:xfrm>
              <a:off x="1247825" y="5391625"/>
              <a:ext cx="443300" cy="39000"/>
            </a:xfrm>
            <a:custGeom>
              <a:avLst/>
              <a:gdLst/>
              <a:ahLst/>
              <a:cxnLst/>
              <a:rect l="l" t="t" r="r" b="b"/>
              <a:pathLst>
                <a:path w="17732" h="1560" fill="none" extrusionOk="0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1030;p48">
              <a:extLst>
                <a:ext uri="{FF2B5EF4-FFF2-40B4-BE49-F238E27FC236}">
                  <a16:creationId xmlns:a16="http://schemas.microsoft.com/office/drawing/2014/main" id="{48E1A8FE-8BBC-506E-3DD9-8CA27D3F8161}"/>
                </a:ext>
              </a:extLst>
            </p:cNvPr>
            <p:cNvSpPr/>
            <p:nvPr/>
          </p:nvSpPr>
          <p:spPr>
            <a:xfrm>
              <a:off x="145485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1031;p48">
              <a:extLst>
                <a:ext uri="{FF2B5EF4-FFF2-40B4-BE49-F238E27FC236}">
                  <a16:creationId xmlns:a16="http://schemas.microsoft.com/office/drawing/2014/main" id="{30E0AC60-3919-B510-0D37-31D001CB4F98}"/>
                </a:ext>
              </a:extLst>
            </p:cNvPr>
            <p:cNvSpPr/>
            <p:nvPr/>
          </p:nvSpPr>
          <p:spPr>
            <a:xfrm>
              <a:off x="1411025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1032;p48">
              <a:extLst>
                <a:ext uri="{FF2B5EF4-FFF2-40B4-BE49-F238E27FC236}">
                  <a16:creationId xmlns:a16="http://schemas.microsoft.com/office/drawing/2014/main" id="{C799279A-C646-3B40-8ACF-85C711E39899}"/>
                </a:ext>
              </a:extLst>
            </p:cNvPr>
            <p:cNvSpPr/>
            <p:nvPr/>
          </p:nvSpPr>
          <p:spPr>
            <a:xfrm>
              <a:off x="1498700" y="5001950"/>
              <a:ext cx="16450" cy="114475"/>
            </a:xfrm>
            <a:custGeom>
              <a:avLst/>
              <a:gdLst/>
              <a:ahLst/>
              <a:cxnLst/>
              <a:rect l="l" t="t" r="r" b="b"/>
              <a:pathLst>
                <a:path w="658" h="4579" fill="none" extrusionOk="0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1033;p48">
            <a:extLst>
              <a:ext uri="{FF2B5EF4-FFF2-40B4-BE49-F238E27FC236}">
                <a16:creationId xmlns:a16="http://schemas.microsoft.com/office/drawing/2014/main" id="{DB717849-E388-CA17-DBFE-1CB3E492A739}"/>
              </a:ext>
            </a:extLst>
          </p:cNvPr>
          <p:cNvGrpSpPr/>
          <p:nvPr/>
        </p:nvGrpSpPr>
        <p:grpSpPr>
          <a:xfrm>
            <a:off x="3854847" y="5163071"/>
            <a:ext cx="306068" cy="389992"/>
            <a:chOff x="1959600" y="4980625"/>
            <a:chExt cx="364150" cy="464000"/>
          </a:xfrm>
        </p:grpSpPr>
        <p:sp>
          <p:nvSpPr>
            <p:cNvPr id="259" name="Google Shape;1034;p48">
              <a:extLst>
                <a:ext uri="{FF2B5EF4-FFF2-40B4-BE49-F238E27FC236}">
                  <a16:creationId xmlns:a16="http://schemas.microsoft.com/office/drawing/2014/main" id="{549FC8A8-C01C-BE1E-3A34-FF99BE5AB190}"/>
                </a:ext>
              </a:extLst>
            </p:cNvPr>
            <p:cNvSpPr/>
            <p:nvPr/>
          </p:nvSpPr>
          <p:spPr>
            <a:xfrm>
              <a:off x="1959600" y="4980625"/>
              <a:ext cx="364150" cy="239325"/>
            </a:xfrm>
            <a:custGeom>
              <a:avLst/>
              <a:gdLst/>
              <a:ahLst/>
              <a:cxnLst/>
              <a:rect l="l" t="t" r="r" b="b"/>
              <a:pathLst>
                <a:path w="14566" h="9573" fill="none" extrusionOk="0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1035;p48">
              <a:extLst>
                <a:ext uri="{FF2B5EF4-FFF2-40B4-BE49-F238E27FC236}">
                  <a16:creationId xmlns:a16="http://schemas.microsoft.com/office/drawing/2014/main" id="{4865B938-469A-C1A4-4453-DD7F218844A3}"/>
                </a:ext>
              </a:extLst>
            </p:cNvPr>
            <p:cNvSpPr/>
            <p:nvPr/>
          </p:nvSpPr>
          <p:spPr>
            <a:xfrm>
              <a:off x="2053375" y="5121275"/>
              <a:ext cx="176600" cy="25"/>
            </a:xfrm>
            <a:custGeom>
              <a:avLst/>
              <a:gdLst/>
              <a:ahLst/>
              <a:cxnLst/>
              <a:rect l="l" t="t" r="r" b="b"/>
              <a:pathLst>
                <a:path w="7064" h="1" fill="none" extrusionOk="0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1036;p48">
              <a:extLst>
                <a:ext uri="{FF2B5EF4-FFF2-40B4-BE49-F238E27FC236}">
                  <a16:creationId xmlns:a16="http://schemas.microsoft.com/office/drawing/2014/main" id="{814E189E-CB8B-F882-898F-C914E2E27AF2}"/>
                </a:ext>
              </a:extLst>
            </p:cNvPr>
            <p:cNvSpPr/>
            <p:nvPr/>
          </p:nvSpPr>
          <p:spPr>
            <a:xfrm>
              <a:off x="2104525" y="5121275"/>
              <a:ext cx="74300" cy="323350"/>
            </a:xfrm>
            <a:custGeom>
              <a:avLst/>
              <a:gdLst/>
              <a:ahLst/>
              <a:cxnLst/>
              <a:rect l="l" t="t" r="r" b="b"/>
              <a:pathLst>
                <a:path w="2972" h="12934" fill="none" extrusionOk="0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1037;p48">
              <a:extLst>
                <a:ext uri="{FF2B5EF4-FFF2-40B4-BE49-F238E27FC236}">
                  <a16:creationId xmlns:a16="http://schemas.microsoft.com/office/drawing/2014/main" id="{9C9DA2B7-08A6-08D9-E22B-7DFD2481F03E}"/>
                </a:ext>
              </a:extLst>
            </p:cNvPr>
            <p:cNvSpPr/>
            <p:nvPr/>
          </p:nvSpPr>
          <p:spPr>
            <a:xfrm>
              <a:off x="2166625" y="5023850"/>
              <a:ext cx="85275" cy="85275"/>
            </a:xfrm>
            <a:custGeom>
              <a:avLst/>
              <a:gdLst/>
              <a:ahLst/>
              <a:cxnLst/>
              <a:rect l="l" t="t" r="r" b="b"/>
              <a:pathLst>
                <a:path w="3411" h="3411" fill="none" extrusionOk="0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1038;p48">
              <a:extLst>
                <a:ext uri="{FF2B5EF4-FFF2-40B4-BE49-F238E27FC236}">
                  <a16:creationId xmlns:a16="http://schemas.microsoft.com/office/drawing/2014/main" id="{15611B4B-E5C8-348B-69F9-131FA425E357}"/>
                </a:ext>
              </a:extLst>
            </p:cNvPr>
            <p:cNvSpPr/>
            <p:nvPr/>
          </p:nvSpPr>
          <p:spPr>
            <a:xfrm>
              <a:off x="2031450" y="5023850"/>
              <a:ext cx="85275" cy="85275"/>
            </a:xfrm>
            <a:custGeom>
              <a:avLst/>
              <a:gdLst/>
              <a:ahLst/>
              <a:cxnLst/>
              <a:rect l="l" t="t" r="r" b="b"/>
              <a:pathLst>
                <a:path w="3411" h="3411" fill="none" extrusionOk="0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1039;p48">
              <a:extLst>
                <a:ext uri="{FF2B5EF4-FFF2-40B4-BE49-F238E27FC236}">
                  <a16:creationId xmlns:a16="http://schemas.microsoft.com/office/drawing/2014/main" id="{AC059053-9EFC-2A1B-C19F-8835EAC5A6CB}"/>
                </a:ext>
              </a:extLst>
            </p:cNvPr>
            <p:cNvSpPr/>
            <p:nvPr/>
          </p:nvSpPr>
          <p:spPr>
            <a:xfrm>
              <a:off x="1979100" y="5219925"/>
              <a:ext cx="125450" cy="224700"/>
            </a:xfrm>
            <a:custGeom>
              <a:avLst/>
              <a:gdLst/>
              <a:ahLst/>
              <a:cxnLst/>
              <a:rect l="l" t="t" r="r" b="b"/>
              <a:pathLst>
                <a:path w="5018" h="8988" fill="none" extrusionOk="0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1040;p48">
              <a:extLst>
                <a:ext uri="{FF2B5EF4-FFF2-40B4-BE49-F238E27FC236}">
                  <a16:creationId xmlns:a16="http://schemas.microsoft.com/office/drawing/2014/main" id="{084FE3DB-FB0C-33BC-D73A-B2E260D9A783}"/>
                </a:ext>
              </a:extLst>
            </p:cNvPr>
            <p:cNvSpPr/>
            <p:nvPr/>
          </p:nvSpPr>
          <p:spPr>
            <a:xfrm>
              <a:off x="2178800" y="5219925"/>
              <a:ext cx="125450" cy="224700"/>
            </a:xfrm>
            <a:custGeom>
              <a:avLst/>
              <a:gdLst/>
              <a:ahLst/>
              <a:cxnLst/>
              <a:rect l="l" t="t" r="r" b="b"/>
              <a:pathLst>
                <a:path w="5018" h="8988" fill="none" extrusionOk="0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1041;p48">
            <a:extLst>
              <a:ext uri="{FF2B5EF4-FFF2-40B4-BE49-F238E27FC236}">
                <a16:creationId xmlns:a16="http://schemas.microsoft.com/office/drawing/2014/main" id="{C42AB316-C512-951B-155D-C8C40ED2C538}"/>
              </a:ext>
            </a:extLst>
          </p:cNvPr>
          <p:cNvGrpSpPr/>
          <p:nvPr/>
        </p:nvGrpSpPr>
        <p:grpSpPr>
          <a:xfrm>
            <a:off x="4397327" y="5177926"/>
            <a:ext cx="351077" cy="360806"/>
            <a:chOff x="2605025" y="4998300"/>
            <a:chExt cx="417700" cy="429275"/>
          </a:xfrm>
        </p:grpSpPr>
        <p:sp>
          <p:nvSpPr>
            <p:cNvPr id="267" name="Google Shape;1042;p48">
              <a:extLst>
                <a:ext uri="{FF2B5EF4-FFF2-40B4-BE49-F238E27FC236}">
                  <a16:creationId xmlns:a16="http://schemas.microsoft.com/office/drawing/2014/main" id="{58125899-BA3B-12DC-F625-27CD86032DDC}"/>
                </a:ext>
              </a:extLst>
            </p:cNvPr>
            <p:cNvSpPr/>
            <p:nvPr/>
          </p:nvSpPr>
          <p:spPr>
            <a:xfrm>
              <a:off x="2819350" y="5216875"/>
              <a:ext cx="202150" cy="210700"/>
            </a:xfrm>
            <a:custGeom>
              <a:avLst/>
              <a:gdLst/>
              <a:ahLst/>
              <a:cxnLst/>
              <a:rect l="l" t="t" r="r" b="b"/>
              <a:pathLst>
                <a:path w="8086" h="8428" fill="none" extrusionOk="0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1043;p48">
              <a:extLst>
                <a:ext uri="{FF2B5EF4-FFF2-40B4-BE49-F238E27FC236}">
                  <a16:creationId xmlns:a16="http://schemas.microsoft.com/office/drawing/2014/main" id="{F0C59A23-35A3-7D5C-E3B5-566E820D868E}"/>
                </a:ext>
              </a:extLst>
            </p:cNvPr>
            <p:cNvSpPr/>
            <p:nvPr/>
          </p:nvSpPr>
          <p:spPr>
            <a:xfrm>
              <a:off x="2606225" y="4998300"/>
              <a:ext cx="203400" cy="207650"/>
            </a:xfrm>
            <a:custGeom>
              <a:avLst/>
              <a:gdLst/>
              <a:ahLst/>
              <a:cxnLst/>
              <a:rect l="l" t="t" r="r" b="b"/>
              <a:pathLst>
                <a:path w="8136" h="8306" fill="none" extrusionOk="0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1044;p48">
              <a:extLst>
                <a:ext uri="{FF2B5EF4-FFF2-40B4-BE49-F238E27FC236}">
                  <a16:creationId xmlns:a16="http://schemas.microsoft.com/office/drawing/2014/main" id="{120EEEBB-576F-DBB7-F707-27E8BB21B917}"/>
                </a:ext>
              </a:extLst>
            </p:cNvPr>
            <p:cNvSpPr/>
            <p:nvPr/>
          </p:nvSpPr>
          <p:spPr>
            <a:xfrm>
              <a:off x="2605025" y="5003775"/>
              <a:ext cx="417700" cy="417700"/>
            </a:xfrm>
            <a:custGeom>
              <a:avLst/>
              <a:gdLst/>
              <a:ahLst/>
              <a:cxnLst/>
              <a:rect l="l" t="t" r="r" b="b"/>
              <a:pathLst>
                <a:path w="16708" h="16708" fill="none" extrusionOk="0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" name="Google Shape;1045;p48">
            <a:extLst>
              <a:ext uri="{FF2B5EF4-FFF2-40B4-BE49-F238E27FC236}">
                <a16:creationId xmlns:a16="http://schemas.microsoft.com/office/drawing/2014/main" id="{391D4879-2266-16FC-EB29-19C0ED8A8BE6}"/>
              </a:ext>
            </a:extLst>
          </p:cNvPr>
          <p:cNvGrpSpPr/>
          <p:nvPr/>
        </p:nvGrpSpPr>
        <p:grpSpPr>
          <a:xfrm>
            <a:off x="4928019" y="5180994"/>
            <a:ext cx="419662" cy="349543"/>
            <a:chOff x="3236425" y="5001950"/>
            <a:chExt cx="499300" cy="415875"/>
          </a:xfrm>
        </p:grpSpPr>
        <p:sp>
          <p:nvSpPr>
            <p:cNvPr id="271" name="Google Shape;1046;p48">
              <a:extLst>
                <a:ext uri="{FF2B5EF4-FFF2-40B4-BE49-F238E27FC236}">
                  <a16:creationId xmlns:a16="http://schemas.microsoft.com/office/drawing/2014/main" id="{E3270DB9-DCA5-81BB-4817-F4E5620D3BF7}"/>
                </a:ext>
              </a:extLst>
            </p:cNvPr>
            <p:cNvSpPr/>
            <p:nvPr/>
          </p:nvSpPr>
          <p:spPr>
            <a:xfrm>
              <a:off x="3236425" y="5309425"/>
              <a:ext cx="499300" cy="108400"/>
            </a:xfrm>
            <a:custGeom>
              <a:avLst/>
              <a:gdLst/>
              <a:ahLst/>
              <a:cxnLst/>
              <a:rect l="l" t="t" r="r" b="b"/>
              <a:pathLst>
                <a:path w="19972" h="4336" fill="none" extrusionOk="0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1047;p48">
              <a:extLst>
                <a:ext uri="{FF2B5EF4-FFF2-40B4-BE49-F238E27FC236}">
                  <a16:creationId xmlns:a16="http://schemas.microsoft.com/office/drawing/2014/main" id="{C147ADD7-A012-47F8-1BC4-A639404D4CC0}"/>
                </a:ext>
              </a:extLst>
            </p:cNvPr>
            <p:cNvSpPr/>
            <p:nvPr/>
          </p:nvSpPr>
          <p:spPr>
            <a:xfrm>
              <a:off x="3294875" y="5330725"/>
              <a:ext cx="382400" cy="25"/>
            </a:xfrm>
            <a:custGeom>
              <a:avLst/>
              <a:gdLst/>
              <a:ahLst/>
              <a:cxnLst/>
              <a:rect l="l" t="t" r="r" b="b"/>
              <a:pathLst>
                <a:path w="15296" h="1" fill="none" extrusionOk="0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1048;p48">
              <a:extLst>
                <a:ext uri="{FF2B5EF4-FFF2-40B4-BE49-F238E27FC236}">
                  <a16:creationId xmlns:a16="http://schemas.microsoft.com/office/drawing/2014/main" id="{4505D4E8-F189-0138-784F-5A4DA78CED39}"/>
                </a:ext>
              </a:extLst>
            </p:cNvPr>
            <p:cNvSpPr/>
            <p:nvPr/>
          </p:nvSpPr>
          <p:spPr>
            <a:xfrm>
              <a:off x="3280250" y="5162675"/>
              <a:ext cx="411625" cy="140075"/>
            </a:xfrm>
            <a:custGeom>
              <a:avLst/>
              <a:gdLst/>
              <a:ahLst/>
              <a:cxnLst/>
              <a:rect l="l" t="t" r="r" b="b"/>
              <a:pathLst>
                <a:path w="16465" h="5603" fill="none" extrusionOk="0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1049;p48">
              <a:extLst>
                <a:ext uri="{FF2B5EF4-FFF2-40B4-BE49-F238E27FC236}">
                  <a16:creationId xmlns:a16="http://schemas.microsoft.com/office/drawing/2014/main" id="{6E43BAFB-A68C-419A-410C-D9CEA14247E3}"/>
                </a:ext>
              </a:extLst>
            </p:cNvPr>
            <p:cNvSpPr/>
            <p:nvPr/>
          </p:nvSpPr>
          <p:spPr>
            <a:xfrm>
              <a:off x="347145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1050;p48">
              <a:extLst>
                <a:ext uri="{FF2B5EF4-FFF2-40B4-BE49-F238E27FC236}">
                  <a16:creationId xmlns:a16="http://schemas.microsoft.com/office/drawing/2014/main" id="{E7761E5A-71C0-F3A7-6122-AD265EC14385}"/>
                </a:ext>
              </a:extLst>
            </p:cNvPr>
            <p:cNvSpPr/>
            <p:nvPr/>
          </p:nvSpPr>
          <p:spPr>
            <a:xfrm>
              <a:off x="342760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1051;p48">
              <a:extLst>
                <a:ext uri="{FF2B5EF4-FFF2-40B4-BE49-F238E27FC236}">
                  <a16:creationId xmlns:a16="http://schemas.microsoft.com/office/drawing/2014/main" id="{D14E8533-ECD7-FA4C-5422-8E02E01025A1}"/>
                </a:ext>
              </a:extLst>
            </p:cNvPr>
            <p:cNvSpPr/>
            <p:nvPr/>
          </p:nvSpPr>
          <p:spPr>
            <a:xfrm>
              <a:off x="3515275" y="5001950"/>
              <a:ext cx="16475" cy="114475"/>
            </a:xfrm>
            <a:custGeom>
              <a:avLst/>
              <a:gdLst/>
              <a:ahLst/>
              <a:cxnLst/>
              <a:rect l="l" t="t" r="r" b="b"/>
              <a:pathLst>
                <a:path w="659" h="4579" fill="none" extrusionOk="0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" name="Google Shape;1052;p48">
            <a:extLst>
              <a:ext uri="{FF2B5EF4-FFF2-40B4-BE49-F238E27FC236}">
                <a16:creationId xmlns:a16="http://schemas.microsoft.com/office/drawing/2014/main" id="{44E5440F-9354-6251-4B81-2E2E4D626D48}"/>
              </a:ext>
            </a:extLst>
          </p:cNvPr>
          <p:cNvGrpSpPr/>
          <p:nvPr/>
        </p:nvGrpSpPr>
        <p:grpSpPr>
          <a:xfrm>
            <a:off x="5543139" y="5163071"/>
            <a:ext cx="319369" cy="380263"/>
            <a:chOff x="3968275" y="4980625"/>
            <a:chExt cx="379975" cy="452425"/>
          </a:xfrm>
        </p:grpSpPr>
        <p:sp>
          <p:nvSpPr>
            <p:cNvPr id="278" name="Google Shape;1053;p48">
              <a:extLst>
                <a:ext uri="{FF2B5EF4-FFF2-40B4-BE49-F238E27FC236}">
                  <a16:creationId xmlns:a16="http://schemas.microsoft.com/office/drawing/2014/main" id="{835C9ED2-A587-9252-2583-E88FA580A47E}"/>
                </a:ext>
              </a:extLst>
            </p:cNvPr>
            <p:cNvSpPr/>
            <p:nvPr/>
          </p:nvSpPr>
          <p:spPr>
            <a:xfrm>
              <a:off x="4168000" y="4980625"/>
              <a:ext cx="85875" cy="102325"/>
            </a:xfrm>
            <a:custGeom>
              <a:avLst/>
              <a:gdLst/>
              <a:ahLst/>
              <a:cxnLst/>
              <a:rect l="l" t="t" r="r" b="b"/>
              <a:pathLst>
                <a:path w="3435" h="4093" fill="none" extrusionOk="0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1054;p48">
              <a:extLst>
                <a:ext uri="{FF2B5EF4-FFF2-40B4-BE49-F238E27FC236}">
                  <a16:creationId xmlns:a16="http://schemas.microsoft.com/office/drawing/2014/main" id="{89FE68AC-51D5-445A-D305-CDF64E2C67FC}"/>
                </a:ext>
              </a:extLst>
            </p:cNvPr>
            <p:cNvSpPr/>
            <p:nvPr/>
          </p:nvSpPr>
          <p:spPr>
            <a:xfrm>
              <a:off x="3968275" y="5043350"/>
              <a:ext cx="379975" cy="389700"/>
            </a:xfrm>
            <a:custGeom>
              <a:avLst/>
              <a:gdLst/>
              <a:ahLst/>
              <a:cxnLst/>
              <a:rect l="l" t="t" r="r" b="b"/>
              <a:pathLst>
                <a:path w="15199" h="15588" fill="none" extrusionOk="0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1055;p48">
              <a:extLst>
                <a:ext uri="{FF2B5EF4-FFF2-40B4-BE49-F238E27FC236}">
                  <a16:creationId xmlns:a16="http://schemas.microsoft.com/office/drawing/2014/main" id="{55371603-F02E-D432-5587-AAE89987F6C2}"/>
                </a:ext>
              </a:extLst>
            </p:cNvPr>
            <p:cNvSpPr/>
            <p:nvPr/>
          </p:nvSpPr>
          <p:spPr>
            <a:xfrm>
              <a:off x="4031000" y="5150500"/>
              <a:ext cx="54200" cy="61525"/>
            </a:xfrm>
            <a:custGeom>
              <a:avLst/>
              <a:gdLst/>
              <a:ahLst/>
              <a:cxnLst/>
              <a:rect l="l" t="t" r="r" b="b"/>
              <a:pathLst>
                <a:path w="2168" h="2461" fill="none" extrusionOk="0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1056;p48">
            <a:extLst>
              <a:ext uri="{FF2B5EF4-FFF2-40B4-BE49-F238E27FC236}">
                <a16:creationId xmlns:a16="http://schemas.microsoft.com/office/drawing/2014/main" id="{50D2A67D-DAA3-328A-3147-DA7CB333CD99}"/>
              </a:ext>
            </a:extLst>
          </p:cNvPr>
          <p:cNvGrpSpPr/>
          <p:nvPr/>
        </p:nvGrpSpPr>
        <p:grpSpPr>
          <a:xfrm>
            <a:off x="7198672" y="5248024"/>
            <a:ext cx="404323" cy="220085"/>
            <a:chOff x="5937975" y="5081700"/>
            <a:chExt cx="481050" cy="261850"/>
          </a:xfrm>
        </p:grpSpPr>
        <p:sp>
          <p:nvSpPr>
            <p:cNvPr id="282" name="Google Shape;1057;p48">
              <a:extLst>
                <a:ext uri="{FF2B5EF4-FFF2-40B4-BE49-F238E27FC236}">
                  <a16:creationId xmlns:a16="http://schemas.microsoft.com/office/drawing/2014/main" id="{2E7E92D0-A686-F46C-E54C-909203D00991}"/>
                </a:ext>
              </a:extLst>
            </p:cNvPr>
            <p:cNvSpPr/>
            <p:nvPr/>
          </p:nvSpPr>
          <p:spPr>
            <a:xfrm>
              <a:off x="6104200" y="5081700"/>
              <a:ext cx="314825" cy="215575"/>
            </a:xfrm>
            <a:custGeom>
              <a:avLst/>
              <a:gdLst/>
              <a:ahLst/>
              <a:cxnLst/>
              <a:rect l="l" t="t" r="r" b="b"/>
              <a:pathLst>
                <a:path w="12593" h="8623" fill="none" extrusionOk="0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1058;p48">
              <a:extLst>
                <a:ext uri="{FF2B5EF4-FFF2-40B4-BE49-F238E27FC236}">
                  <a16:creationId xmlns:a16="http://schemas.microsoft.com/office/drawing/2014/main" id="{247D4E83-14F5-D6E3-3D3B-D81323D0FE23}"/>
                </a:ext>
              </a:extLst>
            </p:cNvPr>
            <p:cNvSpPr/>
            <p:nvPr/>
          </p:nvSpPr>
          <p:spPr>
            <a:xfrm>
              <a:off x="5937975" y="5210175"/>
              <a:ext cx="333700" cy="133375"/>
            </a:xfrm>
            <a:custGeom>
              <a:avLst/>
              <a:gdLst/>
              <a:ahLst/>
              <a:cxnLst/>
              <a:rect l="l" t="t" r="r" b="b"/>
              <a:pathLst>
                <a:path w="13348" h="5335" fill="none" extrusionOk="0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1059;p48">
              <a:extLst>
                <a:ext uri="{FF2B5EF4-FFF2-40B4-BE49-F238E27FC236}">
                  <a16:creationId xmlns:a16="http://schemas.microsoft.com/office/drawing/2014/main" id="{AADCBFE5-6B69-5E65-8D04-73D7C4B74D2F}"/>
                </a:ext>
              </a:extLst>
            </p:cNvPr>
            <p:cNvSpPr/>
            <p:nvPr/>
          </p:nvSpPr>
          <p:spPr>
            <a:xfrm>
              <a:off x="6352025" y="5109100"/>
              <a:ext cx="19500" cy="18900"/>
            </a:xfrm>
            <a:custGeom>
              <a:avLst/>
              <a:gdLst/>
              <a:ahLst/>
              <a:cxnLst/>
              <a:rect l="l" t="t" r="r" b="b"/>
              <a:pathLst>
                <a:path w="780" h="756" extrusionOk="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" name="Google Shape;1060;p48">
            <a:extLst>
              <a:ext uri="{FF2B5EF4-FFF2-40B4-BE49-F238E27FC236}">
                <a16:creationId xmlns:a16="http://schemas.microsoft.com/office/drawing/2014/main" id="{AABE5704-A294-5BF0-7B2F-4CF642C5A7E8}"/>
              </a:ext>
            </a:extLst>
          </p:cNvPr>
          <p:cNvGrpSpPr/>
          <p:nvPr/>
        </p:nvGrpSpPr>
        <p:grpSpPr>
          <a:xfrm>
            <a:off x="7816880" y="5205558"/>
            <a:ext cx="290183" cy="333678"/>
            <a:chOff x="6673500" y="5031175"/>
            <a:chExt cx="345250" cy="397000"/>
          </a:xfrm>
        </p:grpSpPr>
        <p:sp>
          <p:nvSpPr>
            <p:cNvPr id="286" name="Google Shape;1061;p48">
              <a:extLst>
                <a:ext uri="{FF2B5EF4-FFF2-40B4-BE49-F238E27FC236}">
                  <a16:creationId xmlns:a16="http://schemas.microsoft.com/office/drawing/2014/main" id="{3E78A395-FFF8-570D-CBD2-4E32787CA5CF}"/>
                </a:ext>
              </a:extLst>
            </p:cNvPr>
            <p:cNvSpPr/>
            <p:nvPr/>
          </p:nvSpPr>
          <p:spPr>
            <a:xfrm>
              <a:off x="6731950" y="5031175"/>
              <a:ext cx="105375" cy="147375"/>
            </a:xfrm>
            <a:custGeom>
              <a:avLst/>
              <a:gdLst/>
              <a:ahLst/>
              <a:cxnLst/>
              <a:rect l="l" t="t" r="r" b="b"/>
              <a:pathLst>
                <a:path w="4215" h="5895" fill="none" extrusionOk="0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1062;p48">
              <a:extLst>
                <a:ext uri="{FF2B5EF4-FFF2-40B4-BE49-F238E27FC236}">
                  <a16:creationId xmlns:a16="http://schemas.microsoft.com/office/drawing/2014/main" id="{781EF3EC-7681-8BC3-8662-20E8AB47AE96}"/>
                </a:ext>
              </a:extLst>
            </p:cNvPr>
            <p:cNvSpPr/>
            <p:nvPr/>
          </p:nvSpPr>
          <p:spPr>
            <a:xfrm>
              <a:off x="6673500" y="5146850"/>
              <a:ext cx="84050" cy="116925"/>
            </a:xfrm>
            <a:custGeom>
              <a:avLst/>
              <a:gdLst/>
              <a:ahLst/>
              <a:cxnLst/>
              <a:rect l="l" t="t" r="r" b="b"/>
              <a:pathLst>
                <a:path w="3362" h="4677" fill="none" extrusionOk="0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1063;p48">
              <a:extLst>
                <a:ext uri="{FF2B5EF4-FFF2-40B4-BE49-F238E27FC236}">
                  <a16:creationId xmlns:a16="http://schemas.microsoft.com/office/drawing/2014/main" id="{17BE7F65-325F-D76C-118E-7B81CF63D62F}"/>
                </a:ext>
              </a:extLst>
            </p:cNvPr>
            <p:cNvSpPr/>
            <p:nvPr/>
          </p:nvSpPr>
          <p:spPr>
            <a:xfrm>
              <a:off x="6859225" y="5033600"/>
              <a:ext cx="105350" cy="144950"/>
            </a:xfrm>
            <a:custGeom>
              <a:avLst/>
              <a:gdLst/>
              <a:ahLst/>
              <a:cxnLst/>
              <a:rect l="l" t="t" r="r" b="b"/>
              <a:pathLst>
                <a:path w="4214" h="5798" fill="none" extrusionOk="0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64;p48">
              <a:extLst>
                <a:ext uri="{FF2B5EF4-FFF2-40B4-BE49-F238E27FC236}">
                  <a16:creationId xmlns:a16="http://schemas.microsoft.com/office/drawing/2014/main" id="{ED984F31-CBC5-2D3D-2397-25558E209C44}"/>
                </a:ext>
              </a:extLst>
            </p:cNvPr>
            <p:cNvSpPr/>
            <p:nvPr/>
          </p:nvSpPr>
          <p:spPr>
            <a:xfrm>
              <a:off x="6931675" y="5150500"/>
              <a:ext cx="87075" cy="115725"/>
            </a:xfrm>
            <a:custGeom>
              <a:avLst/>
              <a:gdLst/>
              <a:ahLst/>
              <a:cxnLst/>
              <a:rect l="l" t="t" r="r" b="b"/>
              <a:pathLst>
                <a:path w="3483" h="4629" fill="none" extrusionOk="0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65;p48">
              <a:extLst>
                <a:ext uri="{FF2B5EF4-FFF2-40B4-BE49-F238E27FC236}">
                  <a16:creationId xmlns:a16="http://schemas.microsoft.com/office/drawing/2014/main" id="{828D0040-8B84-9217-1CF6-3A61C6626F5C}"/>
                </a:ext>
              </a:extLst>
            </p:cNvPr>
            <p:cNvSpPr/>
            <p:nvPr/>
          </p:nvSpPr>
          <p:spPr>
            <a:xfrm>
              <a:off x="6715525" y="5180350"/>
              <a:ext cx="263050" cy="247825"/>
            </a:xfrm>
            <a:custGeom>
              <a:avLst/>
              <a:gdLst/>
              <a:ahLst/>
              <a:cxnLst/>
              <a:rect l="l" t="t" r="r" b="b"/>
              <a:pathLst>
                <a:path w="10522" h="9913" fill="none" extrusionOk="0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1066;p48">
            <a:extLst>
              <a:ext uri="{FF2B5EF4-FFF2-40B4-BE49-F238E27FC236}">
                <a16:creationId xmlns:a16="http://schemas.microsoft.com/office/drawing/2014/main" id="{1C3941EE-9F85-7A39-EF80-FB25B0BC06A9}"/>
              </a:ext>
            </a:extLst>
          </p:cNvPr>
          <p:cNvGrpSpPr/>
          <p:nvPr/>
        </p:nvGrpSpPr>
        <p:grpSpPr>
          <a:xfrm>
            <a:off x="5508867" y="1230203"/>
            <a:ext cx="387933" cy="345971"/>
            <a:chOff x="3927500" y="301425"/>
            <a:chExt cx="461550" cy="411625"/>
          </a:xfrm>
        </p:grpSpPr>
        <p:sp>
          <p:nvSpPr>
            <p:cNvPr id="292" name="Google Shape;1067;p48">
              <a:extLst>
                <a:ext uri="{FF2B5EF4-FFF2-40B4-BE49-F238E27FC236}">
                  <a16:creationId xmlns:a16="http://schemas.microsoft.com/office/drawing/2014/main" id="{9B84B054-0B31-6A5F-837E-71B2EE08FC17}"/>
                </a:ext>
              </a:extLst>
            </p:cNvPr>
            <p:cNvSpPr/>
            <p:nvPr/>
          </p:nvSpPr>
          <p:spPr>
            <a:xfrm>
              <a:off x="4080925" y="302050"/>
              <a:ext cx="154075" cy="411000"/>
            </a:xfrm>
            <a:custGeom>
              <a:avLst/>
              <a:gdLst/>
              <a:ahLst/>
              <a:cxnLst/>
              <a:rect l="l" t="t" r="r" b="b"/>
              <a:pathLst>
                <a:path w="6163" h="16440" fill="none" extrusionOk="0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1068;p48">
              <a:extLst>
                <a:ext uri="{FF2B5EF4-FFF2-40B4-BE49-F238E27FC236}">
                  <a16:creationId xmlns:a16="http://schemas.microsoft.com/office/drawing/2014/main" id="{A5F949C4-A67A-42B0-4010-7CC41638BC7A}"/>
                </a:ext>
              </a:extLst>
            </p:cNvPr>
            <p:cNvSpPr/>
            <p:nvPr/>
          </p:nvSpPr>
          <p:spPr>
            <a:xfrm>
              <a:off x="3927500" y="301425"/>
              <a:ext cx="153450" cy="406150"/>
            </a:xfrm>
            <a:custGeom>
              <a:avLst/>
              <a:gdLst/>
              <a:ahLst/>
              <a:cxnLst/>
              <a:rect l="l" t="t" r="r" b="b"/>
              <a:pathLst>
                <a:path w="6138" h="16246" fill="none" extrusionOk="0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1069;p48">
              <a:extLst>
                <a:ext uri="{FF2B5EF4-FFF2-40B4-BE49-F238E27FC236}">
                  <a16:creationId xmlns:a16="http://schemas.microsoft.com/office/drawing/2014/main" id="{13F1913B-EFBE-02C7-1680-9DB85AC000ED}"/>
                </a:ext>
              </a:extLst>
            </p:cNvPr>
            <p:cNvSpPr/>
            <p:nvPr/>
          </p:nvSpPr>
          <p:spPr>
            <a:xfrm>
              <a:off x="4234975" y="306925"/>
              <a:ext cx="154075" cy="405525"/>
            </a:xfrm>
            <a:custGeom>
              <a:avLst/>
              <a:gdLst/>
              <a:ahLst/>
              <a:cxnLst/>
              <a:rect l="l" t="t" r="r" b="b"/>
              <a:pathLst>
                <a:path w="6163" h="16221" fill="none" extrusionOk="0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1070;p48">
              <a:extLst>
                <a:ext uri="{FF2B5EF4-FFF2-40B4-BE49-F238E27FC236}">
                  <a16:creationId xmlns:a16="http://schemas.microsoft.com/office/drawing/2014/main" id="{94289715-0FFF-17E7-2302-3896F5E454AC}"/>
                </a:ext>
              </a:extLst>
            </p:cNvPr>
            <p:cNvSpPr/>
            <p:nvPr/>
          </p:nvSpPr>
          <p:spPr>
            <a:xfrm>
              <a:off x="4295850" y="442075"/>
              <a:ext cx="46300" cy="26225"/>
            </a:xfrm>
            <a:custGeom>
              <a:avLst/>
              <a:gdLst/>
              <a:ahLst/>
              <a:cxnLst/>
              <a:rect l="l" t="t" r="r" b="b"/>
              <a:pathLst>
                <a:path w="1852" h="1049" fill="none" extrusionOk="0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1071;p48">
              <a:extLst>
                <a:ext uri="{FF2B5EF4-FFF2-40B4-BE49-F238E27FC236}">
                  <a16:creationId xmlns:a16="http://schemas.microsoft.com/office/drawing/2014/main" id="{B9D7A0E3-AA07-E0D2-58C7-05D127A7BCFA}"/>
                </a:ext>
              </a:extLst>
            </p:cNvPr>
            <p:cNvSpPr/>
            <p:nvPr/>
          </p:nvSpPr>
          <p:spPr>
            <a:xfrm>
              <a:off x="4296475" y="415900"/>
              <a:ext cx="45075" cy="78575"/>
            </a:xfrm>
            <a:custGeom>
              <a:avLst/>
              <a:gdLst/>
              <a:ahLst/>
              <a:cxnLst/>
              <a:rect l="l" t="t" r="r" b="b"/>
              <a:pathLst>
                <a:path w="1803" h="3143" fill="none" extrusionOk="0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1072;p48">
              <a:extLst>
                <a:ext uri="{FF2B5EF4-FFF2-40B4-BE49-F238E27FC236}">
                  <a16:creationId xmlns:a16="http://schemas.microsoft.com/office/drawing/2014/main" id="{32CBA2B4-89FC-ABD6-8BC2-06D55E70B6EC}"/>
                </a:ext>
              </a:extLst>
            </p:cNvPr>
            <p:cNvSpPr/>
            <p:nvPr/>
          </p:nvSpPr>
          <p:spPr>
            <a:xfrm>
              <a:off x="3968275" y="590050"/>
              <a:ext cx="25" cy="6100"/>
            </a:xfrm>
            <a:custGeom>
              <a:avLst/>
              <a:gdLst/>
              <a:ahLst/>
              <a:cxnLst/>
              <a:rect l="l" t="t" r="r" b="b"/>
              <a:pathLst>
                <a:path w="1" h="244" fill="none" extrusionOk="0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1073;p48">
              <a:extLst>
                <a:ext uri="{FF2B5EF4-FFF2-40B4-BE49-F238E27FC236}">
                  <a16:creationId xmlns:a16="http://schemas.microsoft.com/office/drawing/2014/main" id="{C7CC2B02-F1EB-0834-A491-50E1B833678C}"/>
                </a:ext>
              </a:extLst>
            </p:cNvPr>
            <p:cNvSpPr/>
            <p:nvPr/>
          </p:nvSpPr>
          <p:spPr>
            <a:xfrm>
              <a:off x="3970725" y="558375"/>
              <a:ext cx="1850" cy="12200"/>
            </a:xfrm>
            <a:custGeom>
              <a:avLst/>
              <a:gdLst/>
              <a:ahLst/>
              <a:cxnLst/>
              <a:rect l="l" t="t" r="r" b="b"/>
              <a:pathLst>
                <a:path w="74" h="488" fill="none" extrusionOk="0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1074;p48">
              <a:extLst>
                <a:ext uri="{FF2B5EF4-FFF2-40B4-BE49-F238E27FC236}">
                  <a16:creationId xmlns:a16="http://schemas.microsoft.com/office/drawing/2014/main" id="{127F6947-378D-83FF-DBC9-5ABBFFF35839}"/>
                </a:ext>
              </a:extLst>
            </p:cNvPr>
            <p:cNvSpPr/>
            <p:nvPr/>
          </p:nvSpPr>
          <p:spPr>
            <a:xfrm>
              <a:off x="3976200" y="527325"/>
              <a:ext cx="3675" cy="12200"/>
            </a:xfrm>
            <a:custGeom>
              <a:avLst/>
              <a:gdLst/>
              <a:ahLst/>
              <a:cxnLst/>
              <a:rect l="l" t="t" r="r" b="b"/>
              <a:pathLst>
                <a:path w="147" h="488" fill="none" extrusionOk="0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1075;p48">
              <a:extLst>
                <a:ext uri="{FF2B5EF4-FFF2-40B4-BE49-F238E27FC236}">
                  <a16:creationId xmlns:a16="http://schemas.microsoft.com/office/drawing/2014/main" id="{9B4A4EC2-73BB-1DFA-C41B-F5DC2C29C498}"/>
                </a:ext>
              </a:extLst>
            </p:cNvPr>
            <p:cNvSpPr/>
            <p:nvPr/>
          </p:nvSpPr>
          <p:spPr>
            <a:xfrm>
              <a:off x="3985950" y="498100"/>
              <a:ext cx="4875" cy="10975"/>
            </a:xfrm>
            <a:custGeom>
              <a:avLst/>
              <a:gdLst/>
              <a:ahLst/>
              <a:cxnLst/>
              <a:rect l="l" t="t" r="r" b="b"/>
              <a:pathLst>
                <a:path w="195" h="439" fill="none" extrusionOk="0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1076;p48">
              <a:extLst>
                <a:ext uri="{FF2B5EF4-FFF2-40B4-BE49-F238E27FC236}">
                  <a16:creationId xmlns:a16="http://schemas.microsoft.com/office/drawing/2014/main" id="{CC3B9CDF-298E-045C-68B3-3AC814FC4B71}"/>
                </a:ext>
              </a:extLst>
            </p:cNvPr>
            <p:cNvSpPr/>
            <p:nvPr/>
          </p:nvSpPr>
          <p:spPr>
            <a:xfrm>
              <a:off x="4000550" y="471300"/>
              <a:ext cx="7325" cy="9775"/>
            </a:xfrm>
            <a:custGeom>
              <a:avLst/>
              <a:gdLst/>
              <a:ahLst/>
              <a:cxnLst/>
              <a:rect l="l" t="t" r="r" b="b"/>
              <a:pathLst>
                <a:path w="293" h="391" fill="none" extrusionOk="0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1077;p48">
              <a:extLst>
                <a:ext uri="{FF2B5EF4-FFF2-40B4-BE49-F238E27FC236}">
                  <a16:creationId xmlns:a16="http://schemas.microsoft.com/office/drawing/2014/main" id="{B1649866-423D-72CD-6FC7-29D581C18A4E}"/>
                </a:ext>
              </a:extLst>
            </p:cNvPr>
            <p:cNvSpPr/>
            <p:nvPr/>
          </p:nvSpPr>
          <p:spPr>
            <a:xfrm>
              <a:off x="4021250" y="450600"/>
              <a:ext cx="10375" cy="6725"/>
            </a:xfrm>
            <a:custGeom>
              <a:avLst/>
              <a:gdLst/>
              <a:ahLst/>
              <a:cxnLst/>
              <a:rect l="l" t="t" r="r" b="b"/>
              <a:pathLst>
                <a:path w="415" h="269" fill="none" extrusionOk="0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1078;p48">
              <a:extLst>
                <a:ext uri="{FF2B5EF4-FFF2-40B4-BE49-F238E27FC236}">
                  <a16:creationId xmlns:a16="http://schemas.microsoft.com/office/drawing/2014/main" id="{54CF7010-A771-7718-D23B-1BC9756F25E8}"/>
                </a:ext>
              </a:extLst>
            </p:cNvPr>
            <p:cNvSpPr/>
            <p:nvPr/>
          </p:nvSpPr>
          <p:spPr>
            <a:xfrm>
              <a:off x="4049250" y="440250"/>
              <a:ext cx="11600" cy="2475"/>
            </a:xfrm>
            <a:custGeom>
              <a:avLst/>
              <a:gdLst/>
              <a:ahLst/>
              <a:cxnLst/>
              <a:rect l="l" t="t" r="r" b="b"/>
              <a:pathLst>
                <a:path w="464" h="99" fill="none" extrusionOk="0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1079;p48">
              <a:extLst>
                <a:ext uri="{FF2B5EF4-FFF2-40B4-BE49-F238E27FC236}">
                  <a16:creationId xmlns:a16="http://schemas.microsoft.com/office/drawing/2014/main" id="{83F8BAA5-7CFC-B59A-E140-065EBE6AD202}"/>
                </a:ext>
              </a:extLst>
            </p:cNvPr>
            <p:cNvSpPr/>
            <p:nvPr/>
          </p:nvSpPr>
          <p:spPr>
            <a:xfrm>
              <a:off x="4080325" y="439650"/>
              <a:ext cx="12200" cy="1850"/>
            </a:xfrm>
            <a:custGeom>
              <a:avLst/>
              <a:gdLst/>
              <a:ahLst/>
              <a:cxnLst/>
              <a:rect l="l" t="t" r="r" b="b"/>
              <a:pathLst>
                <a:path w="488" h="74" fill="none" extrusionOk="0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1080;p48">
              <a:extLst>
                <a:ext uri="{FF2B5EF4-FFF2-40B4-BE49-F238E27FC236}">
                  <a16:creationId xmlns:a16="http://schemas.microsoft.com/office/drawing/2014/main" id="{960BCCFB-2330-2A4D-ADEF-FB66B9929118}"/>
                </a:ext>
              </a:extLst>
            </p:cNvPr>
            <p:cNvSpPr/>
            <p:nvPr/>
          </p:nvSpPr>
          <p:spPr>
            <a:xfrm>
              <a:off x="4110150" y="450000"/>
              <a:ext cx="9150" cy="7950"/>
            </a:xfrm>
            <a:custGeom>
              <a:avLst/>
              <a:gdLst/>
              <a:ahLst/>
              <a:cxnLst/>
              <a:rect l="l" t="t" r="r" b="b"/>
              <a:pathLst>
                <a:path w="366" h="318" fill="none" extrusionOk="0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1081;p48">
              <a:extLst>
                <a:ext uri="{FF2B5EF4-FFF2-40B4-BE49-F238E27FC236}">
                  <a16:creationId xmlns:a16="http://schemas.microsoft.com/office/drawing/2014/main" id="{53C24F03-6605-19C7-E127-386CD3F90CC6}"/>
                </a:ext>
              </a:extLst>
            </p:cNvPr>
            <p:cNvSpPr/>
            <p:nvPr/>
          </p:nvSpPr>
          <p:spPr>
            <a:xfrm>
              <a:off x="4130250" y="473750"/>
              <a:ext cx="4900" cy="10975"/>
            </a:xfrm>
            <a:custGeom>
              <a:avLst/>
              <a:gdLst/>
              <a:ahLst/>
              <a:cxnLst/>
              <a:rect l="l" t="t" r="r" b="b"/>
              <a:pathLst>
                <a:path w="196" h="439" fill="none" extrusionOk="0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1082;p48">
              <a:extLst>
                <a:ext uri="{FF2B5EF4-FFF2-40B4-BE49-F238E27FC236}">
                  <a16:creationId xmlns:a16="http://schemas.microsoft.com/office/drawing/2014/main" id="{5FFB96D7-E433-04E8-95F7-A65EA4B0E91C}"/>
                </a:ext>
              </a:extLst>
            </p:cNvPr>
            <p:cNvSpPr/>
            <p:nvPr/>
          </p:nvSpPr>
          <p:spPr>
            <a:xfrm>
              <a:off x="4141800" y="502975"/>
              <a:ext cx="3700" cy="11600"/>
            </a:xfrm>
            <a:custGeom>
              <a:avLst/>
              <a:gdLst/>
              <a:ahLst/>
              <a:cxnLst/>
              <a:rect l="l" t="t" r="r" b="b"/>
              <a:pathLst>
                <a:path w="148" h="464" fill="none" extrusionOk="0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1083;p48">
              <a:extLst>
                <a:ext uri="{FF2B5EF4-FFF2-40B4-BE49-F238E27FC236}">
                  <a16:creationId xmlns:a16="http://schemas.microsoft.com/office/drawing/2014/main" id="{4EB44DFA-04F4-20AA-98AE-7195A839B5A6}"/>
                </a:ext>
              </a:extLst>
            </p:cNvPr>
            <p:cNvSpPr/>
            <p:nvPr/>
          </p:nvSpPr>
          <p:spPr>
            <a:xfrm>
              <a:off x="4150950" y="533425"/>
              <a:ext cx="3675" cy="11575"/>
            </a:xfrm>
            <a:custGeom>
              <a:avLst/>
              <a:gdLst/>
              <a:ahLst/>
              <a:cxnLst/>
              <a:rect l="l" t="t" r="r" b="b"/>
              <a:pathLst>
                <a:path w="147" h="463" fill="none" extrusionOk="0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1084;p48">
              <a:extLst>
                <a:ext uri="{FF2B5EF4-FFF2-40B4-BE49-F238E27FC236}">
                  <a16:creationId xmlns:a16="http://schemas.microsoft.com/office/drawing/2014/main" id="{83D6FD65-B0DD-AE84-BC05-D2E181F68D53}"/>
                </a:ext>
              </a:extLst>
            </p:cNvPr>
            <p:cNvSpPr/>
            <p:nvPr/>
          </p:nvSpPr>
          <p:spPr>
            <a:xfrm>
              <a:off x="4160675" y="563850"/>
              <a:ext cx="4900" cy="11000"/>
            </a:xfrm>
            <a:custGeom>
              <a:avLst/>
              <a:gdLst/>
              <a:ahLst/>
              <a:cxnLst/>
              <a:rect l="l" t="t" r="r" b="b"/>
              <a:pathLst>
                <a:path w="196" h="440" fill="none" extrusionOk="0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1085;p48">
              <a:extLst>
                <a:ext uri="{FF2B5EF4-FFF2-40B4-BE49-F238E27FC236}">
                  <a16:creationId xmlns:a16="http://schemas.microsoft.com/office/drawing/2014/main" id="{9ED2F38C-AD5E-1D62-642C-C5769CB48C65}"/>
                </a:ext>
              </a:extLst>
            </p:cNvPr>
            <p:cNvSpPr/>
            <p:nvPr/>
          </p:nvSpPr>
          <p:spPr>
            <a:xfrm>
              <a:off x="4175300" y="591875"/>
              <a:ext cx="7325" cy="9150"/>
            </a:xfrm>
            <a:custGeom>
              <a:avLst/>
              <a:gdLst/>
              <a:ahLst/>
              <a:cxnLst/>
              <a:rect l="l" t="t" r="r" b="b"/>
              <a:pathLst>
                <a:path w="293" h="366" fill="none" extrusionOk="0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1086;p48">
              <a:extLst>
                <a:ext uri="{FF2B5EF4-FFF2-40B4-BE49-F238E27FC236}">
                  <a16:creationId xmlns:a16="http://schemas.microsoft.com/office/drawing/2014/main" id="{28FB61D9-2DE5-82D3-2582-D78F9B66613E}"/>
                </a:ext>
              </a:extLst>
            </p:cNvPr>
            <p:cNvSpPr/>
            <p:nvPr/>
          </p:nvSpPr>
          <p:spPr>
            <a:xfrm>
              <a:off x="4198425" y="613175"/>
              <a:ext cx="11000" cy="4900"/>
            </a:xfrm>
            <a:custGeom>
              <a:avLst/>
              <a:gdLst/>
              <a:ahLst/>
              <a:cxnLst/>
              <a:rect l="l" t="t" r="r" b="b"/>
              <a:pathLst>
                <a:path w="440" h="196" fill="none" extrusionOk="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1087;p48">
              <a:extLst>
                <a:ext uri="{FF2B5EF4-FFF2-40B4-BE49-F238E27FC236}">
                  <a16:creationId xmlns:a16="http://schemas.microsoft.com/office/drawing/2014/main" id="{27993BB0-2FD5-796C-4756-60DA843107F8}"/>
                </a:ext>
              </a:extLst>
            </p:cNvPr>
            <p:cNvSpPr/>
            <p:nvPr/>
          </p:nvSpPr>
          <p:spPr>
            <a:xfrm>
              <a:off x="4228275" y="621100"/>
              <a:ext cx="12200" cy="625"/>
            </a:xfrm>
            <a:custGeom>
              <a:avLst/>
              <a:gdLst/>
              <a:ahLst/>
              <a:cxnLst/>
              <a:rect l="l" t="t" r="r" b="b"/>
              <a:pathLst>
                <a:path w="488" h="25" fill="none" extrusionOk="0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1088;p48">
              <a:extLst>
                <a:ext uri="{FF2B5EF4-FFF2-40B4-BE49-F238E27FC236}">
                  <a16:creationId xmlns:a16="http://schemas.microsoft.com/office/drawing/2014/main" id="{7F3624B3-2923-11E4-E4B4-2662EF772344}"/>
                </a:ext>
              </a:extLst>
            </p:cNvPr>
            <p:cNvSpPr/>
            <p:nvPr/>
          </p:nvSpPr>
          <p:spPr>
            <a:xfrm>
              <a:off x="4259925" y="616225"/>
              <a:ext cx="11600" cy="3075"/>
            </a:xfrm>
            <a:custGeom>
              <a:avLst/>
              <a:gdLst/>
              <a:ahLst/>
              <a:cxnLst/>
              <a:rect l="l" t="t" r="r" b="b"/>
              <a:pathLst>
                <a:path w="464" h="123" fill="none" extrusionOk="0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1089;p48">
              <a:extLst>
                <a:ext uri="{FF2B5EF4-FFF2-40B4-BE49-F238E27FC236}">
                  <a16:creationId xmlns:a16="http://schemas.microsoft.com/office/drawing/2014/main" id="{8E68D1BD-CB5A-B852-03D8-A83BBAFE3384}"/>
                </a:ext>
              </a:extLst>
            </p:cNvPr>
            <p:cNvSpPr/>
            <p:nvPr/>
          </p:nvSpPr>
          <p:spPr>
            <a:xfrm>
              <a:off x="4289775" y="602225"/>
              <a:ext cx="10375" cy="6725"/>
            </a:xfrm>
            <a:custGeom>
              <a:avLst/>
              <a:gdLst/>
              <a:ahLst/>
              <a:cxnLst/>
              <a:rect l="l" t="t" r="r" b="b"/>
              <a:pathLst>
                <a:path w="415" h="269" fill="none" extrusionOk="0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1090;p48">
              <a:extLst>
                <a:ext uri="{FF2B5EF4-FFF2-40B4-BE49-F238E27FC236}">
                  <a16:creationId xmlns:a16="http://schemas.microsoft.com/office/drawing/2014/main" id="{7BECBDBC-A3AE-B5F9-F9D0-F81B423B5F9F}"/>
                </a:ext>
              </a:extLst>
            </p:cNvPr>
            <p:cNvSpPr/>
            <p:nvPr/>
          </p:nvSpPr>
          <p:spPr>
            <a:xfrm>
              <a:off x="4313525" y="577875"/>
              <a:ext cx="6100" cy="10375"/>
            </a:xfrm>
            <a:custGeom>
              <a:avLst/>
              <a:gdLst/>
              <a:ahLst/>
              <a:cxnLst/>
              <a:rect l="l" t="t" r="r" b="b"/>
              <a:pathLst>
                <a:path w="244" h="415" fill="none" extrusionOk="0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1091;p48">
              <a:extLst>
                <a:ext uri="{FF2B5EF4-FFF2-40B4-BE49-F238E27FC236}">
                  <a16:creationId xmlns:a16="http://schemas.microsoft.com/office/drawing/2014/main" id="{A07AA377-2742-2DDF-597F-8C19F8E7BBE5}"/>
                </a:ext>
              </a:extLst>
            </p:cNvPr>
            <p:cNvSpPr/>
            <p:nvPr/>
          </p:nvSpPr>
          <p:spPr>
            <a:xfrm>
              <a:off x="4326300" y="547425"/>
              <a:ext cx="2450" cy="12200"/>
            </a:xfrm>
            <a:custGeom>
              <a:avLst/>
              <a:gdLst/>
              <a:ahLst/>
              <a:cxnLst/>
              <a:rect l="l" t="t" r="r" b="b"/>
              <a:pathLst>
                <a:path w="98" h="488" fill="none" extrusionOk="0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1092;p48">
              <a:extLst>
                <a:ext uri="{FF2B5EF4-FFF2-40B4-BE49-F238E27FC236}">
                  <a16:creationId xmlns:a16="http://schemas.microsoft.com/office/drawing/2014/main" id="{F019F6A1-E242-D03C-2707-F6C005404BDB}"/>
                </a:ext>
              </a:extLst>
            </p:cNvPr>
            <p:cNvSpPr/>
            <p:nvPr/>
          </p:nvSpPr>
          <p:spPr>
            <a:xfrm>
              <a:off x="4329350" y="515750"/>
              <a:ext cx="625" cy="12200"/>
            </a:xfrm>
            <a:custGeom>
              <a:avLst/>
              <a:gdLst/>
              <a:ahLst/>
              <a:cxnLst/>
              <a:rect l="l" t="t" r="r" b="b"/>
              <a:pathLst>
                <a:path w="25" h="488" fill="none" extrusionOk="0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1093;p48">
              <a:extLst>
                <a:ext uri="{FF2B5EF4-FFF2-40B4-BE49-F238E27FC236}">
                  <a16:creationId xmlns:a16="http://schemas.microsoft.com/office/drawing/2014/main" id="{AB3EE749-4E3E-D4AA-9FA4-F395023D1C27}"/>
                </a:ext>
              </a:extLst>
            </p:cNvPr>
            <p:cNvSpPr/>
            <p:nvPr/>
          </p:nvSpPr>
          <p:spPr>
            <a:xfrm>
              <a:off x="4325075" y="488975"/>
              <a:ext cx="1250" cy="6100"/>
            </a:xfrm>
            <a:custGeom>
              <a:avLst/>
              <a:gdLst/>
              <a:ahLst/>
              <a:cxnLst/>
              <a:rect l="l" t="t" r="r" b="b"/>
              <a:pathLst>
                <a:path w="50" h="244" fill="none" extrusionOk="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" name="Google Shape;1094;p48">
            <a:extLst>
              <a:ext uri="{FF2B5EF4-FFF2-40B4-BE49-F238E27FC236}">
                <a16:creationId xmlns:a16="http://schemas.microsoft.com/office/drawing/2014/main" id="{A41C5657-5D35-E475-50CB-9AEC8544E762}"/>
              </a:ext>
            </a:extLst>
          </p:cNvPr>
          <p:cNvGrpSpPr/>
          <p:nvPr/>
        </p:nvGrpSpPr>
        <p:grpSpPr>
          <a:xfrm>
            <a:off x="7796414" y="1236864"/>
            <a:ext cx="332670" cy="332670"/>
            <a:chOff x="6649150" y="309350"/>
            <a:chExt cx="395800" cy="395800"/>
          </a:xfrm>
        </p:grpSpPr>
        <p:sp>
          <p:nvSpPr>
            <p:cNvPr id="320" name="Google Shape;1095;p48">
              <a:extLst>
                <a:ext uri="{FF2B5EF4-FFF2-40B4-BE49-F238E27FC236}">
                  <a16:creationId xmlns:a16="http://schemas.microsoft.com/office/drawing/2014/main" id="{C4FAE267-4DDF-CA84-E5CC-97BBB2E2990F}"/>
                </a:ext>
              </a:extLst>
            </p:cNvPr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l" t="t" r="r" b="b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1096;p48">
              <a:extLst>
                <a:ext uri="{FF2B5EF4-FFF2-40B4-BE49-F238E27FC236}">
                  <a16:creationId xmlns:a16="http://schemas.microsoft.com/office/drawing/2014/main" id="{7F792611-2A33-5F51-DC94-4ADE5241F55A}"/>
                </a:ext>
              </a:extLst>
            </p:cNvPr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l" t="t" r="r" b="b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1097;p48">
              <a:extLst>
                <a:ext uri="{FF2B5EF4-FFF2-40B4-BE49-F238E27FC236}">
                  <a16:creationId xmlns:a16="http://schemas.microsoft.com/office/drawing/2014/main" id="{5A116BBD-7C59-2AF1-195F-4F42CA54B057}"/>
                </a:ext>
              </a:extLst>
            </p:cNvPr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l" t="t" r="r" b="b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1098;p48">
              <a:extLst>
                <a:ext uri="{FF2B5EF4-FFF2-40B4-BE49-F238E27FC236}">
                  <a16:creationId xmlns:a16="http://schemas.microsoft.com/office/drawing/2014/main" id="{4C830264-08C6-BC03-07FF-3C7159CFA0FA}"/>
                </a:ext>
              </a:extLst>
            </p:cNvPr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l" t="t" r="r" b="b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1099;p48">
              <a:extLst>
                <a:ext uri="{FF2B5EF4-FFF2-40B4-BE49-F238E27FC236}">
                  <a16:creationId xmlns:a16="http://schemas.microsoft.com/office/drawing/2014/main" id="{81CFDACF-02E2-E4BE-6A13-12F6E313DABE}"/>
                </a:ext>
              </a:extLst>
            </p:cNvPr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1100;p48">
              <a:extLst>
                <a:ext uri="{FF2B5EF4-FFF2-40B4-BE49-F238E27FC236}">
                  <a16:creationId xmlns:a16="http://schemas.microsoft.com/office/drawing/2014/main" id="{DAAAB07A-A0D7-1773-2249-DCBB6C52317E}"/>
                </a:ext>
              </a:extLst>
            </p:cNvPr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1101;p48">
              <a:extLst>
                <a:ext uri="{FF2B5EF4-FFF2-40B4-BE49-F238E27FC236}">
                  <a16:creationId xmlns:a16="http://schemas.microsoft.com/office/drawing/2014/main" id="{8774670C-3FF3-CC4B-3DC2-498D06A7D15A}"/>
                </a:ext>
              </a:extLst>
            </p:cNvPr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1102;p48">
              <a:extLst>
                <a:ext uri="{FF2B5EF4-FFF2-40B4-BE49-F238E27FC236}">
                  <a16:creationId xmlns:a16="http://schemas.microsoft.com/office/drawing/2014/main" id="{3AF91B88-4B62-E8F5-16EE-4AF22E5EF629}"/>
                </a:ext>
              </a:extLst>
            </p:cNvPr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1103;p48">
              <a:extLst>
                <a:ext uri="{FF2B5EF4-FFF2-40B4-BE49-F238E27FC236}">
                  <a16:creationId xmlns:a16="http://schemas.microsoft.com/office/drawing/2014/main" id="{D6A8713D-8B76-F765-23FE-983C9C7FADF8}"/>
                </a:ext>
              </a:extLst>
            </p:cNvPr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l" t="t" r="r" b="b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1104;p48">
              <a:extLst>
                <a:ext uri="{FF2B5EF4-FFF2-40B4-BE49-F238E27FC236}">
                  <a16:creationId xmlns:a16="http://schemas.microsoft.com/office/drawing/2014/main" id="{28F97417-FEE8-F577-901C-F58207303F1F}"/>
                </a:ext>
              </a:extLst>
            </p:cNvPr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1105;p48">
              <a:extLst>
                <a:ext uri="{FF2B5EF4-FFF2-40B4-BE49-F238E27FC236}">
                  <a16:creationId xmlns:a16="http://schemas.microsoft.com/office/drawing/2014/main" id="{62DE3E06-CF57-DC29-1B3A-7F6B55B33A0A}"/>
                </a:ext>
              </a:extLst>
            </p:cNvPr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1106;p48">
              <a:extLst>
                <a:ext uri="{FF2B5EF4-FFF2-40B4-BE49-F238E27FC236}">
                  <a16:creationId xmlns:a16="http://schemas.microsoft.com/office/drawing/2014/main" id="{5E230348-8C4B-BECE-6430-487AC07172B9}"/>
                </a:ext>
              </a:extLst>
            </p:cNvPr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1107;p48">
              <a:extLst>
                <a:ext uri="{FF2B5EF4-FFF2-40B4-BE49-F238E27FC236}">
                  <a16:creationId xmlns:a16="http://schemas.microsoft.com/office/drawing/2014/main" id="{848E2960-0AE6-21BD-2A8E-2A8870A5840F}"/>
                </a:ext>
              </a:extLst>
            </p:cNvPr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1108;p48">
              <a:extLst>
                <a:ext uri="{FF2B5EF4-FFF2-40B4-BE49-F238E27FC236}">
                  <a16:creationId xmlns:a16="http://schemas.microsoft.com/office/drawing/2014/main" id="{13E6B1C8-9417-D472-9D4B-F57CE8085F7D}"/>
                </a:ext>
              </a:extLst>
            </p:cNvPr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l" t="t" r="r" b="b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1109;p48">
              <a:extLst>
                <a:ext uri="{FF2B5EF4-FFF2-40B4-BE49-F238E27FC236}">
                  <a16:creationId xmlns:a16="http://schemas.microsoft.com/office/drawing/2014/main" id="{1A6B11A4-F32B-9ACF-5914-EDF3600E05F3}"/>
                </a:ext>
              </a:extLst>
            </p:cNvPr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1110;p48">
              <a:extLst>
                <a:ext uri="{FF2B5EF4-FFF2-40B4-BE49-F238E27FC236}">
                  <a16:creationId xmlns:a16="http://schemas.microsoft.com/office/drawing/2014/main" id="{82D0B746-A293-8C75-38DA-FADFC05A118B}"/>
                </a:ext>
              </a:extLst>
            </p:cNvPr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1111;p48">
              <a:extLst>
                <a:ext uri="{FF2B5EF4-FFF2-40B4-BE49-F238E27FC236}">
                  <a16:creationId xmlns:a16="http://schemas.microsoft.com/office/drawing/2014/main" id="{5F8F4176-F1F0-D78A-2221-1998F09D0EEC}"/>
                </a:ext>
              </a:extLst>
            </p:cNvPr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1112;p48">
              <a:extLst>
                <a:ext uri="{FF2B5EF4-FFF2-40B4-BE49-F238E27FC236}">
                  <a16:creationId xmlns:a16="http://schemas.microsoft.com/office/drawing/2014/main" id="{26AA187E-BD0F-9DEB-628C-5075146E6B4D}"/>
                </a:ext>
              </a:extLst>
            </p:cNvPr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1113;p48">
              <a:extLst>
                <a:ext uri="{FF2B5EF4-FFF2-40B4-BE49-F238E27FC236}">
                  <a16:creationId xmlns:a16="http://schemas.microsoft.com/office/drawing/2014/main" id="{95FEF216-7A9E-3489-B20C-E637298AA93A}"/>
                </a:ext>
              </a:extLst>
            </p:cNvPr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l" t="t" r="r" b="b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1114;p48">
              <a:extLst>
                <a:ext uri="{FF2B5EF4-FFF2-40B4-BE49-F238E27FC236}">
                  <a16:creationId xmlns:a16="http://schemas.microsoft.com/office/drawing/2014/main" id="{502A0B9B-344E-1F98-5A96-D5784069B2EA}"/>
                </a:ext>
              </a:extLst>
            </p:cNvPr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1115;p48">
              <a:extLst>
                <a:ext uri="{FF2B5EF4-FFF2-40B4-BE49-F238E27FC236}">
                  <a16:creationId xmlns:a16="http://schemas.microsoft.com/office/drawing/2014/main" id="{5EF3FE23-863D-ED86-CB99-9D703C8B11E3}"/>
                </a:ext>
              </a:extLst>
            </p:cNvPr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1116;p48">
              <a:extLst>
                <a:ext uri="{FF2B5EF4-FFF2-40B4-BE49-F238E27FC236}">
                  <a16:creationId xmlns:a16="http://schemas.microsoft.com/office/drawing/2014/main" id="{4B6EE2C5-EF25-39B1-6CB1-873D0E9AEA68}"/>
                </a:ext>
              </a:extLst>
            </p:cNvPr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1117;p48">
              <a:extLst>
                <a:ext uri="{FF2B5EF4-FFF2-40B4-BE49-F238E27FC236}">
                  <a16:creationId xmlns:a16="http://schemas.microsoft.com/office/drawing/2014/main" id="{4D2A1C41-2E39-E873-21DC-531286BA41D0}"/>
                </a:ext>
              </a:extLst>
            </p:cNvPr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" name="Google Shape;1118;p48">
            <a:extLst>
              <a:ext uri="{FF2B5EF4-FFF2-40B4-BE49-F238E27FC236}">
                <a16:creationId xmlns:a16="http://schemas.microsoft.com/office/drawing/2014/main" id="{94A4B922-9B46-4E89-E5B4-C65003591BCF}"/>
              </a:ext>
            </a:extLst>
          </p:cNvPr>
          <p:cNvGrpSpPr/>
          <p:nvPr/>
        </p:nvGrpSpPr>
        <p:grpSpPr>
          <a:xfrm>
            <a:off x="7228867" y="1244534"/>
            <a:ext cx="337797" cy="319873"/>
            <a:chOff x="5973900" y="318475"/>
            <a:chExt cx="401900" cy="380575"/>
          </a:xfrm>
        </p:grpSpPr>
        <p:sp>
          <p:nvSpPr>
            <p:cNvPr id="344" name="Google Shape;1119;p48">
              <a:extLst>
                <a:ext uri="{FF2B5EF4-FFF2-40B4-BE49-F238E27FC236}">
                  <a16:creationId xmlns:a16="http://schemas.microsoft.com/office/drawing/2014/main" id="{F8DD471C-9B35-8AD4-1843-95EFCA4F421D}"/>
                </a:ext>
              </a:extLst>
            </p:cNvPr>
            <p:cNvSpPr/>
            <p:nvPr/>
          </p:nvSpPr>
          <p:spPr>
            <a:xfrm>
              <a:off x="5973900" y="337975"/>
              <a:ext cx="401900" cy="67000"/>
            </a:xfrm>
            <a:custGeom>
              <a:avLst/>
              <a:gdLst/>
              <a:ahLst/>
              <a:cxnLst/>
              <a:rect l="l" t="t" r="r" b="b"/>
              <a:pathLst>
                <a:path w="16076" h="2680" fill="none" extrusionOk="0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1120;p48">
              <a:extLst>
                <a:ext uri="{FF2B5EF4-FFF2-40B4-BE49-F238E27FC236}">
                  <a16:creationId xmlns:a16="http://schemas.microsoft.com/office/drawing/2014/main" id="{07AFCD04-C6C8-F229-F7A1-89C249F0F0C5}"/>
                </a:ext>
              </a:extLst>
            </p:cNvPr>
            <p:cNvSpPr/>
            <p:nvPr/>
          </p:nvSpPr>
          <p:spPr>
            <a:xfrm>
              <a:off x="6024450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1121;p48">
              <a:extLst>
                <a:ext uri="{FF2B5EF4-FFF2-40B4-BE49-F238E27FC236}">
                  <a16:creationId xmlns:a16="http://schemas.microsoft.com/office/drawing/2014/main" id="{AFAEABBC-2C74-FFDE-8BC7-AD8CB547CAF4}"/>
                </a:ext>
              </a:extLst>
            </p:cNvPr>
            <p:cNvSpPr/>
            <p:nvPr/>
          </p:nvSpPr>
          <p:spPr>
            <a:xfrm>
              <a:off x="6280175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1122;p48">
              <a:extLst>
                <a:ext uri="{FF2B5EF4-FFF2-40B4-BE49-F238E27FC236}">
                  <a16:creationId xmlns:a16="http://schemas.microsoft.com/office/drawing/2014/main" id="{49E88311-D990-7FDC-6C0D-BEC6742BBE8C}"/>
                </a:ext>
              </a:extLst>
            </p:cNvPr>
            <p:cNvSpPr/>
            <p:nvPr/>
          </p:nvSpPr>
          <p:spPr>
            <a:xfrm>
              <a:off x="5973900" y="667375"/>
              <a:ext cx="401900" cy="31675"/>
            </a:xfrm>
            <a:custGeom>
              <a:avLst/>
              <a:gdLst/>
              <a:ahLst/>
              <a:cxnLst/>
              <a:rect l="l" t="t" r="r" b="b"/>
              <a:pathLst>
                <a:path w="16076" h="1267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1123;p48">
              <a:extLst>
                <a:ext uri="{FF2B5EF4-FFF2-40B4-BE49-F238E27FC236}">
                  <a16:creationId xmlns:a16="http://schemas.microsoft.com/office/drawing/2014/main" id="{A1BD7CD0-C709-664E-291C-B53F148D4260}"/>
                </a:ext>
              </a:extLst>
            </p:cNvPr>
            <p:cNvSpPr/>
            <p:nvPr/>
          </p:nvSpPr>
          <p:spPr>
            <a:xfrm>
              <a:off x="6302700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1124;p48">
              <a:extLst>
                <a:ext uri="{FF2B5EF4-FFF2-40B4-BE49-F238E27FC236}">
                  <a16:creationId xmlns:a16="http://schemas.microsoft.com/office/drawing/2014/main" id="{CFCD1A08-5DD4-C9AD-F95F-6F741B84B1C8}"/>
                </a:ext>
              </a:extLst>
            </p:cNvPr>
            <p:cNvSpPr/>
            <p:nvPr/>
          </p:nvSpPr>
          <p:spPr>
            <a:xfrm>
              <a:off x="6046975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1125;p48">
              <a:extLst>
                <a:ext uri="{FF2B5EF4-FFF2-40B4-BE49-F238E27FC236}">
                  <a16:creationId xmlns:a16="http://schemas.microsoft.com/office/drawing/2014/main" id="{A8F20295-D9DA-1B1B-2A94-1006B2FEB438}"/>
                </a:ext>
              </a:extLst>
            </p:cNvPr>
            <p:cNvSpPr/>
            <p:nvPr/>
          </p:nvSpPr>
          <p:spPr>
            <a:xfrm>
              <a:off x="5973900" y="407375"/>
              <a:ext cx="401900" cy="272200"/>
            </a:xfrm>
            <a:custGeom>
              <a:avLst/>
              <a:gdLst/>
              <a:ahLst/>
              <a:cxnLst/>
              <a:rect l="l" t="t" r="r" b="b"/>
              <a:pathLst>
                <a:path w="16076" h="10888" fill="none" extrusionOk="0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1126;p48">
              <a:extLst>
                <a:ext uri="{FF2B5EF4-FFF2-40B4-BE49-F238E27FC236}">
                  <a16:creationId xmlns:a16="http://schemas.microsoft.com/office/drawing/2014/main" id="{66A6C83A-0F97-CB84-BD79-449C2633B855}"/>
                </a:ext>
              </a:extLst>
            </p:cNvPr>
            <p:cNvSpPr/>
            <p:nvPr/>
          </p:nvSpPr>
          <p:spPr>
            <a:xfrm>
              <a:off x="6024450" y="456100"/>
              <a:ext cx="300800" cy="175375"/>
            </a:xfrm>
            <a:custGeom>
              <a:avLst/>
              <a:gdLst/>
              <a:ahLst/>
              <a:cxnLst/>
              <a:rect l="l" t="t" r="r" b="b"/>
              <a:pathLst>
                <a:path w="12032" h="7015" fill="none" extrusionOk="0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1127;p48">
              <a:extLst>
                <a:ext uri="{FF2B5EF4-FFF2-40B4-BE49-F238E27FC236}">
                  <a16:creationId xmlns:a16="http://schemas.microsoft.com/office/drawing/2014/main" id="{6C6FA812-54FE-CE8C-89C6-F9D6AC460FC3}"/>
                </a:ext>
              </a:extLst>
            </p:cNvPr>
            <p:cNvSpPr/>
            <p:nvPr/>
          </p:nvSpPr>
          <p:spPr>
            <a:xfrm>
              <a:off x="6024450" y="57300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1128;p48">
              <a:extLst>
                <a:ext uri="{FF2B5EF4-FFF2-40B4-BE49-F238E27FC236}">
                  <a16:creationId xmlns:a16="http://schemas.microsoft.com/office/drawing/2014/main" id="{7680F97B-EF4C-084B-D474-17A2ABE60A47}"/>
                </a:ext>
              </a:extLst>
            </p:cNvPr>
            <p:cNvSpPr/>
            <p:nvPr/>
          </p:nvSpPr>
          <p:spPr>
            <a:xfrm>
              <a:off x="6024450" y="51455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1129;p48">
              <a:extLst>
                <a:ext uri="{FF2B5EF4-FFF2-40B4-BE49-F238E27FC236}">
                  <a16:creationId xmlns:a16="http://schemas.microsoft.com/office/drawing/2014/main" id="{D21348AC-C07D-C8F5-9435-E26327F9A66A}"/>
                </a:ext>
              </a:extLst>
            </p:cNvPr>
            <p:cNvSpPr/>
            <p:nvPr/>
          </p:nvSpPr>
          <p:spPr>
            <a:xfrm>
              <a:off x="626495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1130;p48">
              <a:extLst>
                <a:ext uri="{FF2B5EF4-FFF2-40B4-BE49-F238E27FC236}">
                  <a16:creationId xmlns:a16="http://schemas.microsoft.com/office/drawing/2014/main" id="{6274E181-57BB-4102-10BF-A4001B993C92}"/>
                </a:ext>
              </a:extLst>
            </p:cNvPr>
            <p:cNvSpPr/>
            <p:nvPr/>
          </p:nvSpPr>
          <p:spPr>
            <a:xfrm>
              <a:off x="620467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1131;p48">
              <a:extLst>
                <a:ext uri="{FF2B5EF4-FFF2-40B4-BE49-F238E27FC236}">
                  <a16:creationId xmlns:a16="http://schemas.microsoft.com/office/drawing/2014/main" id="{B4FAA435-C273-A17E-61E1-CBDDBEE6AC5C}"/>
                </a:ext>
              </a:extLst>
            </p:cNvPr>
            <p:cNvSpPr/>
            <p:nvPr/>
          </p:nvSpPr>
          <p:spPr>
            <a:xfrm>
              <a:off x="614500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1132;p48">
              <a:extLst>
                <a:ext uri="{FF2B5EF4-FFF2-40B4-BE49-F238E27FC236}">
                  <a16:creationId xmlns:a16="http://schemas.microsoft.com/office/drawing/2014/main" id="{D64BB505-CD50-A789-0A12-031CC39842CD}"/>
                </a:ext>
              </a:extLst>
            </p:cNvPr>
            <p:cNvSpPr/>
            <p:nvPr/>
          </p:nvSpPr>
          <p:spPr>
            <a:xfrm>
              <a:off x="608472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" name="Google Shape;1133;p48">
            <a:extLst>
              <a:ext uri="{FF2B5EF4-FFF2-40B4-BE49-F238E27FC236}">
                <a16:creationId xmlns:a16="http://schemas.microsoft.com/office/drawing/2014/main" id="{3CAF1C69-D0B3-2633-3386-C0AC68EEBBF5}"/>
              </a:ext>
            </a:extLst>
          </p:cNvPr>
          <p:cNvGrpSpPr/>
          <p:nvPr/>
        </p:nvGrpSpPr>
        <p:grpSpPr>
          <a:xfrm>
            <a:off x="3274020" y="1757827"/>
            <a:ext cx="342882" cy="418128"/>
            <a:chOff x="1268550" y="929175"/>
            <a:chExt cx="407950" cy="497475"/>
          </a:xfrm>
        </p:grpSpPr>
        <p:sp>
          <p:nvSpPr>
            <p:cNvPr id="359" name="Google Shape;1134;p48">
              <a:extLst>
                <a:ext uri="{FF2B5EF4-FFF2-40B4-BE49-F238E27FC236}">
                  <a16:creationId xmlns:a16="http://schemas.microsoft.com/office/drawing/2014/main" id="{59E597B0-9347-155F-612D-4EE992AAD2CB}"/>
                </a:ext>
              </a:extLst>
            </p:cNvPr>
            <p:cNvSpPr/>
            <p:nvPr/>
          </p:nvSpPr>
          <p:spPr>
            <a:xfrm>
              <a:off x="12685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1135;p48">
              <a:extLst>
                <a:ext uri="{FF2B5EF4-FFF2-40B4-BE49-F238E27FC236}">
                  <a16:creationId xmlns:a16="http://schemas.microsoft.com/office/drawing/2014/main" id="{9D98BD87-DB61-46B9-F752-10106DD77C29}"/>
                </a:ext>
              </a:extLst>
            </p:cNvPr>
            <p:cNvSpPr/>
            <p:nvPr/>
          </p:nvSpPr>
          <p:spPr>
            <a:xfrm>
              <a:off x="12989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1136;p48">
              <a:extLst>
                <a:ext uri="{FF2B5EF4-FFF2-40B4-BE49-F238E27FC236}">
                  <a16:creationId xmlns:a16="http://schemas.microsoft.com/office/drawing/2014/main" id="{3D097614-467E-0C43-5B18-EAA022EC4A4D}"/>
                </a:ext>
              </a:extLst>
            </p:cNvPr>
            <p:cNvSpPr/>
            <p:nvPr/>
          </p:nvSpPr>
          <p:spPr>
            <a:xfrm>
              <a:off x="15924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" name="Google Shape;1137;p48">
            <a:extLst>
              <a:ext uri="{FF2B5EF4-FFF2-40B4-BE49-F238E27FC236}">
                <a16:creationId xmlns:a16="http://schemas.microsoft.com/office/drawing/2014/main" id="{EBBF8296-2FFB-071D-956C-BB303B935242}"/>
              </a:ext>
            </a:extLst>
          </p:cNvPr>
          <p:cNvGrpSpPr/>
          <p:nvPr/>
        </p:nvGrpSpPr>
        <p:grpSpPr>
          <a:xfrm>
            <a:off x="7760084" y="1773691"/>
            <a:ext cx="405331" cy="388962"/>
            <a:chOff x="6605925" y="948050"/>
            <a:chExt cx="482250" cy="462775"/>
          </a:xfrm>
        </p:grpSpPr>
        <p:sp>
          <p:nvSpPr>
            <p:cNvPr id="363" name="Google Shape;1138;p48">
              <a:extLst>
                <a:ext uri="{FF2B5EF4-FFF2-40B4-BE49-F238E27FC236}">
                  <a16:creationId xmlns:a16="http://schemas.microsoft.com/office/drawing/2014/main" id="{350C310C-9C5A-9300-6617-6A1DA11A727C}"/>
                </a:ext>
              </a:extLst>
            </p:cNvPr>
            <p:cNvSpPr/>
            <p:nvPr/>
          </p:nvSpPr>
          <p:spPr>
            <a:xfrm>
              <a:off x="6847025" y="1209875"/>
              <a:ext cx="60325" cy="200950"/>
            </a:xfrm>
            <a:custGeom>
              <a:avLst/>
              <a:gdLst/>
              <a:ahLst/>
              <a:cxnLst/>
              <a:rect l="l" t="t" r="r" b="b"/>
              <a:pathLst>
                <a:path w="2413" h="8038" fill="none" extrusionOk="0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1139;p48">
              <a:extLst>
                <a:ext uri="{FF2B5EF4-FFF2-40B4-BE49-F238E27FC236}">
                  <a16:creationId xmlns:a16="http://schemas.microsoft.com/office/drawing/2014/main" id="{24FE4EA7-9373-B57A-08DE-ADE7F638EE80}"/>
                </a:ext>
              </a:extLst>
            </p:cNvPr>
            <p:cNvSpPr/>
            <p:nvPr/>
          </p:nvSpPr>
          <p:spPr>
            <a:xfrm>
              <a:off x="6605925" y="971800"/>
              <a:ext cx="482250" cy="228350"/>
            </a:xfrm>
            <a:custGeom>
              <a:avLst/>
              <a:gdLst/>
              <a:ahLst/>
              <a:cxnLst/>
              <a:rect l="l" t="t" r="r" b="b"/>
              <a:pathLst>
                <a:path w="19290" h="9134" fill="none" extrusionOk="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1140;p48">
              <a:extLst>
                <a:ext uri="{FF2B5EF4-FFF2-40B4-BE49-F238E27FC236}">
                  <a16:creationId xmlns:a16="http://schemas.microsoft.com/office/drawing/2014/main" id="{9430683A-253C-AEBD-0C68-6661C362CB00}"/>
                </a:ext>
              </a:extLst>
            </p:cNvPr>
            <p:cNvSpPr/>
            <p:nvPr/>
          </p:nvSpPr>
          <p:spPr>
            <a:xfrm>
              <a:off x="6847025" y="948050"/>
              <a:ext cx="25" cy="23775"/>
            </a:xfrm>
            <a:custGeom>
              <a:avLst/>
              <a:gdLst/>
              <a:ahLst/>
              <a:cxnLst/>
              <a:rect l="l" t="t" r="r" b="b"/>
              <a:pathLst>
                <a:path w="1" h="951" fill="none" extrusionOk="0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1141;p48">
              <a:extLst>
                <a:ext uri="{FF2B5EF4-FFF2-40B4-BE49-F238E27FC236}">
                  <a16:creationId xmlns:a16="http://schemas.microsoft.com/office/drawing/2014/main" id="{C9574DA5-8576-784F-1C01-6C5F4530A7A7}"/>
                </a:ext>
              </a:extLst>
            </p:cNvPr>
            <p:cNvSpPr/>
            <p:nvPr/>
          </p:nvSpPr>
          <p:spPr>
            <a:xfrm>
              <a:off x="6847025" y="1001025"/>
              <a:ext cx="25" cy="183900"/>
            </a:xfrm>
            <a:custGeom>
              <a:avLst/>
              <a:gdLst/>
              <a:ahLst/>
              <a:cxnLst/>
              <a:rect l="l" t="t" r="r" b="b"/>
              <a:pathLst>
                <a:path w="1" h="7356" fill="none" extrusionOk="0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1142;p48">
              <a:extLst>
                <a:ext uri="{FF2B5EF4-FFF2-40B4-BE49-F238E27FC236}">
                  <a16:creationId xmlns:a16="http://schemas.microsoft.com/office/drawing/2014/main" id="{8CE4CB18-B16D-2AB8-A14E-9087B1E71C85}"/>
                </a:ext>
              </a:extLst>
            </p:cNvPr>
            <p:cNvSpPr/>
            <p:nvPr/>
          </p:nvSpPr>
          <p:spPr>
            <a:xfrm>
              <a:off x="6872000" y="994325"/>
              <a:ext cx="85275" cy="190600"/>
            </a:xfrm>
            <a:custGeom>
              <a:avLst/>
              <a:gdLst/>
              <a:ahLst/>
              <a:cxnLst/>
              <a:rect l="l" t="t" r="r" b="b"/>
              <a:pathLst>
                <a:path w="3411" h="7624" fill="none" extrusionOk="0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1143;p48">
              <a:extLst>
                <a:ext uri="{FF2B5EF4-FFF2-40B4-BE49-F238E27FC236}">
                  <a16:creationId xmlns:a16="http://schemas.microsoft.com/office/drawing/2014/main" id="{9EDEDFD5-BD1D-843D-172C-D23C12A2781E}"/>
                </a:ext>
              </a:extLst>
            </p:cNvPr>
            <p:cNvSpPr/>
            <p:nvPr/>
          </p:nvSpPr>
          <p:spPr>
            <a:xfrm>
              <a:off x="6736825" y="994325"/>
              <a:ext cx="85275" cy="190600"/>
            </a:xfrm>
            <a:custGeom>
              <a:avLst/>
              <a:gdLst/>
              <a:ahLst/>
              <a:cxnLst/>
              <a:rect l="l" t="t" r="r" b="b"/>
              <a:pathLst>
                <a:path w="3411" h="7624" fill="none" extrusionOk="0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9" name="Google Shape;1144;p48">
            <a:extLst>
              <a:ext uri="{FF2B5EF4-FFF2-40B4-BE49-F238E27FC236}">
                <a16:creationId xmlns:a16="http://schemas.microsoft.com/office/drawing/2014/main" id="{EAE2B73D-A3C1-3A55-FC04-01797A888864}"/>
              </a:ext>
            </a:extLst>
          </p:cNvPr>
          <p:cNvGrpSpPr/>
          <p:nvPr/>
        </p:nvGrpSpPr>
        <p:grpSpPr>
          <a:xfrm>
            <a:off x="7854766" y="2925660"/>
            <a:ext cx="215966" cy="342399"/>
            <a:chOff x="6718575" y="2318625"/>
            <a:chExt cx="256950" cy="407375"/>
          </a:xfrm>
        </p:grpSpPr>
        <p:sp>
          <p:nvSpPr>
            <p:cNvPr id="370" name="Google Shape;1145;p48">
              <a:extLst>
                <a:ext uri="{FF2B5EF4-FFF2-40B4-BE49-F238E27FC236}">
                  <a16:creationId xmlns:a16="http://schemas.microsoft.com/office/drawing/2014/main" id="{6A85EDE1-BDD5-497B-A1A9-F78A861CE2A3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1146;p48">
              <a:extLst>
                <a:ext uri="{FF2B5EF4-FFF2-40B4-BE49-F238E27FC236}">
                  <a16:creationId xmlns:a16="http://schemas.microsoft.com/office/drawing/2014/main" id="{DA0A300D-CFBD-01C6-004E-727C55337B10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1147;p48">
              <a:extLst>
                <a:ext uri="{FF2B5EF4-FFF2-40B4-BE49-F238E27FC236}">
                  <a16:creationId xmlns:a16="http://schemas.microsoft.com/office/drawing/2014/main" id="{6971B5BA-09BF-6F2B-A9FA-65830F257E6F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1148;p48">
              <a:extLst>
                <a:ext uri="{FF2B5EF4-FFF2-40B4-BE49-F238E27FC236}">
                  <a16:creationId xmlns:a16="http://schemas.microsoft.com/office/drawing/2014/main" id="{A1AE4767-2D07-88C7-2516-53B7AEAF0429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1149;p48">
              <a:extLst>
                <a:ext uri="{FF2B5EF4-FFF2-40B4-BE49-F238E27FC236}">
                  <a16:creationId xmlns:a16="http://schemas.microsoft.com/office/drawing/2014/main" id="{51E82F89-A0BE-5E8B-4AC5-7EA6B39D61DB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1150;p48">
              <a:extLst>
                <a:ext uri="{FF2B5EF4-FFF2-40B4-BE49-F238E27FC236}">
                  <a16:creationId xmlns:a16="http://schemas.microsoft.com/office/drawing/2014/main" id="{8A93AEF9-7667-6DED-AEFD-18369CF75C42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1151;p48">
              <a:extLst>
                <a:ext uri="{FF2B5EF4-FFF2-40B4-BE49-F238E27FC236}">
                  <a16:creationId xmlns:a16="http://schemas.microsoft.com/office/drawing/2014/main" id="{5BC75E30-E7C9-CC10-A901-AD0EAA39E740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1152;p48">
              <a:extLst>
                <a:ext uri="{FF2B5EF4-FFF2-40B4-BE49-F238E27FC236}">
                  <a16:creationId xmlns:a16="http://schemas.microsoft.com/office/drawing/2014/main" id="{608C5251-B225-C5FF-6C4D-3E67A4599B36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1153;p48">
            <a:extLst>
              <a:ext uri="{FF2B5EF4-FFF2-40B4-BE49-F238E27FC236}">
                <a16:creationId xmlns:a16="http://schemas.microsoft.com/office/drawing/2014/main" id="{10068513-651C-BF5A-24DB-94D8B88C689B}"/>
              </a:ext>
            </a:extLst>
          </p:cNvPr>
          <p:cNvGrpSpPr/>
          <p:nvPr/>
        </p:nvGrpSpPr>
        <p:grpSpPr>
          <a:xfrm>
            <a:off x="4956155" y="3552568"/>
            <a:ext cx="363369" cy="221115"/>
            <a:chOff x="3269900" y="3064500"/>
            <a:chExt cx="432325" cy="263075"/>
          </a:xfrm>
        </p:grpSpPr>
        <p:sp>
          <p:nvSpPr>
            <p:cNvPr id="379" name="Google Shape;1154;p48">
              <a:extLst>
                <a:ext uri="{FF2B5EF4-FFF2-40B4-BE49-F238E27FC236}">
                  <a16:creationId xmlns:a16="http://schemas.microsoft.com/office/drawing/2014/main" id="{F8953541-B661-A777-C4C0-3BD72D57DE27}"/>
                </a:ext>
              </a:extLst>
            </p:cNvPr>
            <p:cNvSpPr/>
            <p:nvPr/>
          </p:nvSpPr>
          <p:spPr>
            <a:xfrm>
              <a:off x="3269900" y="3064500"/>
              <a:ext cx="432325" cy="263075"/>
            </a:xfrm>
            <a:custGeom>
              <a:avLst/>
              <a:gdLst/>
              <a:ahLst/>
              <a:cxnLst/>
              <a:rect l="l" t="t" r="r" b="b"/>
              <a:pathLst>
                <a:path w="17293" h="10523" fill="none" extrusionOk="0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1155;p48">
              <a:extLst>
                <a:ext uri="{FF2B5EF4-FFF2-40B4-BE49-F238E27FC236}">
                  <a16:creationId xmlns:a16="http://schemas.microsoft.com/office/drawing/2014/main" id="{8EF7BE01-E211-F4F0-8A45-AA2159DD5346}"/>
                </a:ext>
              </a:extLst>
            </p:cNvPr>
            <p:cNvSpPr/>
            <p:nvPr/>
          </p:nvSpPr>
          <p:spPr>
            <a:xfrm>
              <a:off x="3445875" y="3155825"/>
              <a:ext cx="80400" cy="80400"/>
            </a:xfrm>
            <a:custGeom>
              <a:avLst/>
              <a:gdLst/>
              <a:ahLst/>
              <a:cxnLst/>
              <a:rect l="l" t="t" r="r" b="b"/>
              <a:pathLst>
                <a:path w="3216" h="3216" fill="none" extrusionOk="0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1156;p48">
              <a:extLst>
                <a:ext uri="{FF2B5EF4-FFF2-40B4-BE49-F238E27FC236}">
                  <a16:creationId xmlns:a16="http://schemas.microsoft.com/office/drawing/2014/main" id="{9DD32980-CA70-9123-DDFF-ADED9BAA3948}"/>
                </a:ext>
              </a:extLst>
            </p:cNvPr>
            <p:cNvSpPr/>
            <p:nvPr/>
          </p:nvSpPr>
          <p:spPr>
            <a:xfrm>
              <a:off x="3381925" y="3091900"/>
              <a:ext cx="208275" cy="208275"/>
            </a:xfrm>
            <a:custGeom>
              <a:avLst/>
              <a:gdLst/>
              <a:ahLst/>
              <a:cxnLst/>
              <a:rect l="l" t="t" r="r" b="b"/>
              <a:pathLst>
                <a:path w="8331" h="8331" fill="none" extrusionOk="0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" name="Google Shape;1157;p48">
            <a:extLst>
              <a:ext uri="{FF2B5EF4-FFF2-40B4-BE49-F238E27FC236}">
                <a16:creationId xmlns:a16="http://schemas.microsoft.com/office/drawing/2014/main" id="{08328D05-2647-BB09-F948-FECD884E7F0B}"/>
              </a:ext>
            </a:extLst>
          </p:cNvPr>
          <p:cNvGrpSpPr/>
          <p:nvPr/>
        </p:nvGrpSpPr>
        <p:grpSpPr>
          <a:xfrm>
            <a:off x="7830181" y="3485012"/>
            <a:ext cx="265115" cy="372594"/>
            <a:chOff x="6689325" y="2984125"/>
            <a:chExt cx="315425" cy="443300"/>
          </a:xfrm>
        </p:grpSpPr>
        <p:sp>
          <p:nvSpPr>
            <p:cNvPr id="383" name="Google Shape;1158;p48">
              <a:extLst>
                <a:ext uri="{FF2B5EF4-FFF2-40B4-BE49-F238E27FC236}">
                  <a16:creationId xmlns:a16="http://schemas.microsoft.com/office/drawing/2014/main" id="{66DD47B8-6C55-FBCE-5BE0-AE65EB0F53A3}"/>
                </a:ext>
              </a:extLst>
            </p:cNvPr>
            <p:cNvSpPr/>
            <p:nvPr/>
          </p:nvSpPr>
          <p:spPr>
            <a:xfrm>
              <a:off x="6689325" y="2984125"/>
              <a:ext cx="315425" cy="77975"/>
            </a:xfrm>
            <a:custGeom>
              <a:avLst/>
              <a:gdLst/>
              <a:ahLst/>
              <a:cxnLst/>
              <a:rect l="l" t="t" r="r" b="b"/>
              <a:pathLst>
                <a:path w="12617" h="3119" fill="none" extrusionOk="0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1159;p48">
              <a:extLst>
                <a:ext uri="{FF2B5EF4-FFF2-40B4-BE49-F238E27FC236}">
                  <a16:creationId xmlns:a16="http://schemas.microsoft.com/office/drawing/2014/main" id="{5B8DDF2F-2B36-31B7-1354-6C8C686FA57C}"/>
                </a:ext>
              </a:extLst>
            </p:cNvPr>
            <p:cNvSpPr/>
            <p:nvPr/>
          </p:nvSpPr>
          <p:spPr>
            <a:xfrm>
              <a:off x="6702125" y="3069375"/>
              <a:ext cx="289850" cy="358050"/>
            </a:xfrm>
            <a:custGeom>
              <a:avLst/>
              <a:gdLst/>
              <a:ahLst/>
              <a:cxnLst/>
              <a:rect l="l" t="t" r="r" b="b"/>
              <a:pathLst>
                <a:path w="11594" h="14322" fill="none" extrusionOk="0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1160;p48">
              <a:extLst>
                <a:ext uri="{FF2B5EF4-FFF2-40B4-BE49-F238E27FC236}">
                  <a16:creationId xmlns:a16="http://schemas.microsoft.com/office/drawing/2014/main" id="{93465914-5E47-F397-389C-9EA3739624C3}"/>
                </a:ext>
              </a:extLst>
            </p:cNvPr>
            <p:cNvSpPr/>
            <p:nvPr/>
          </p:nvSpPr>
          <p:spPr>
            <a:xfrm>
              <a:off x="6761175" y="3117475"/>
              <a:ext cx="25" cy="261850"/>
            </a:xfrm>
            <a:custGeom>
              <a:avLst/>
              <a:gdLst/>
              <a:ahLst/>
              <a:cxnLst/>
              <a:rect l="l" t="t" r="r" b="b"/>
              <a:pathLst>
                <a:path w="1" h="10474" fill="none" extrusionOk="0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1161;p48">
              <a:extLst>
                <a:ext uri="{FF2B5EF4-FFF2-40B4-BE49-F238E27FC236}">
                  <a16:creationId xmlns:a16="http://schemas.microsoft.com/office/drawing/2014/main" id="{C37D8B8C-A9BE-DF0D-E208-BDF55AB0F2CB}"/>
                </a:ext>
              </a:extLst>
            </p:cNvPr>
            <p:cNvSpPr/>
            <p:nvPr/>
          </p:nvSpPr>
          <p:spPr>
            <a:xfrm>
              <a:off x="6847025" y="3117475"/>
              <a:ext cx="25" cy="261850"/>
            </a:xfrm>
            <a:custGeom>
              <a:avLst/>
              <a:gdLst/>
              <a:ahLst/>
              <a:cxnLst/>
              <a:rect l="l" t="t" r="r" b="b"/>
              <a:pathLst>
                <a:path w="1" h="10474" fill="none" extrusionOk="0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1162;p48">
              <a:extLst>
                <a:ext uri="{FF2B5EF4-FFF2-40B4-BE49-F238E27FC236}">
                  <a16:creationId xmlns:a16="http://schemas.microsoft.com/office/drawing/2014/main" id="{A3471A6C-90FE-1EB3-2129-FB14CAE50CA6}"/>
                </a:ext>
              </a:extLst>
            </p:cNvPr>
            <p:cNvSpPr/>
            <p:nvPr/>
          </p:nvSpPr>
          <p:spPr>
            <a:xfrm>
              <a:off x="6932875" y="3117475"/>
              <a:ext cx="25" cy="261850"/>
            </a:xfrm>
            <a:custGeom>
              <a:avLst/>
              <a:gdLst/>
              <a:ahLst/>
              <a:cxnLst/>
              <a:rect l="l" t="t" r="r" b="b"/>
              <a:pathLst>
                <a:path w="1" h="10474" fill="none" extrusionOk="0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1163;p48">
            <a:extLst>
              <a:ext uri="{FF2B5EF4-FFF2-40B4-BE49-F238E27FC236}">
                <a16:creationId xmlns:a16="http://schemas.microsoft.com/office/drawing/2014/main" id="{5E834565-C3E3-88A5-DB20-C36FA801663B}"/>
              </a:ext>
            </a:extLst>
          </p:cNvPr>
          <p:cNvGrpSpPr/>
          <p:nvPr/>
        </p:nvGrpSpPr>
        <p:grpSpPr>
          <a:xfrm>
            <a:off x="3878907" y="4579680"/>
            <a:ext cx="256416" cy="414535"/>
            <a:chOff x="1988225" y="4286525"/>
            <a:chExt cx="305075" cy="493200"/>
          </a:xfrm>
        </p:grpSpPr>
        <p:sp>
          <p:nvSpPr>
            <p:cNvPr id="389" name="Google Shape;1164;p48">
              <a:extLst>
                <a:ext uri="{FF2B5EF4-FFF2-40B4-BE49-F238E27FC236}">
                  <a16:creationId xmlns:a16="http://schemas.microsoft.com/office/drawing/2014/main" id="{9CDC56AC-DEB0-1D77-CD69-7150181BA8F0}"/>
                </a:ext>
              </a:extLst>
            </p:cNvPr>
            <p:cNvSpPr/>
            <p:nvPr/>
          </p:nvSpPr>
          <p:spPr>
            <a:xfrm>
              <a:off x="2178800" y="4519725"/>
              <a:ext cx="114500" cy="114475"/>
            </a:xfrm>
            <a:custGeom>
              <a:avLst/>
              <a:gdLst/>
              <a:ahLst/>
              <a:cxnLst/>
              <a:rect l="l" t="t" r="r" b="b"/>
              <a:pathLst>
                <a:path w="4580" h="4579" fill="none" extrusionOk="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1165;p48">
              <a:extLst>
                <a:ext uri="{FF2B5EF4-FFF2-40B4-BE49-F238E27FC236}">
                  <a16:creationId xmlns:a16="http://schemas.microsoft.com/office/drawing/2014/main" id="{C0A83AAE-49F1-3488-10DB-D8EFEF9800BA}"/>
                </a:ext>
              </a:extLst>
            </p:cNvPr>
            <p:cNvSpPr/>
            <p:nvPr/>
          </p:nvSpPr>
          <p:spPr>
            <a:xfrm>
              <a:off x="1988225" y="4539200"/>
              <a:ext cx="156500" cy="156500"/>
            </a:xfrm>
            <a:custGeom>
              <a:avLst/>
              <a:gdLst/>
              <a:ahLst/>
              <a:cxnLst/>
              <a:rect l="l" t="t" r="r" b="b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1166;p48">
              <a:extLst>
                <a:ext uri="{FF2B5EF4-FFF2-40B4-BE49-F238E27FC236}">
                  <a16:creationId xmlns:a16="http://schemas.microsoft.com/office/drawing/2014/main" id="{E59E358B-FF77-A872-5352-F54F9BBCFA50}"/>
                </a:ext>
              </a:extLst>
            </p:cNvPr>
            <p:cNvSpPr/>
            <p:nvPr/>
          </p:nvSpPr>
          <p:spPr>
            <a:xfrm>
              <a:off x="2042425" y="4286525"/>
              <a:ext cx="239300" cy="236250"/>
            </a:xfrm>
            <a:custGeom>
              <a:avLst/>
              <a:gdLst/>
              <a:ahLst/>
              <a:cxnLst/>
              <a:rect l="l" t="t" r="r" b="b"/>
              <a:pathLst>
                <a:path w="9572" h="9450" fill="none" extrusionOk="0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1167;p48">
              <a:extLst>
                <a:ext uri="{FF2B5EF4-FFF2-40B4-BE49-F238E27FC236}">
                  <a16:creationId xmlns:a16="http://schemas.microsoft.com/office/drawing/2014/main" id="{DE6E1ECB-A30A-AE17-B7AD-C9DBD464C0EF}"/>
                </a:ext>
              </a:extLst>
            </p:cNvPr>
            <p:cNvSpPr/>
            <p:nvPr/>
          </p:nvSpPr>
          <p:spPr>
            <a:xfrm>
              <a:off x="2161750" y="4522750"/>
              <a:ext cx="25" cy="256975"/>
            </a:xfrm>
            <a:custGeom>
              <a:avLst/>
              <a:gdLst/>
              <a:ahLst/>
              <a:cxnLst/>
              <a:rect l="l" t="t" r="r" b="b"/>
              <a:pathLst>
                <a:path w="1" h="10279" fill="none" extrusionOk="0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1168;p48">
              <a:extLst>
                <a:ext uri="{FF2B5EF4-FFF2-40B4-BE49-F238E27FC236}">
                  <a16:creationId xmlns:a16="http://schemas.microsoft.com/office/drawing/2014/main" id="{F548F252-9D5F-AE74-9FDA-620D7F03A671}"/>
                </a:ext>
              </a:extLst>
            </p:cNvPr>
            <p:cNvSpPr/>
            <p:nvPr/>
          </p:nvSpPr>
          <p:spPr>
            <a:xfrm>
              <a:off x="2133750" y="4377850"/>
              <a:ext cx="56050" cy="56025"/>
            </a:xfrm>
            <a:custGeom>
              <a:avLst/>
              <a:gdLst/>
              <a:ahLst/>
              <a:cxnLst/>
              <a:rect l="l" t="t" r="r" b="b"/>
              <a:pathLst>
                <a:path w="2242" h="2241" fill="none" extrusionOk="0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1169;p48">
              <a:extLst>
                <a:ext uri="{FF2B5EF4-FFF2-40B4-BE49-F238E27FC236}">
                  <a16:creationId xmlns:a16="http://schemas.microsoft.com/office/drawing/2014/main" id="{7EEB49D4-56D3-1CBD-75B3-5BDA382F2CAC}"/>
                </a:ext>
              </a:extLst>
            </p:cNvPr>
            <p:cNvSpPr/>
            <p:nvPr/>
          </p:nvSpPr>
          <p:spPr>
            <a:xfrm>
              <a:off x="2038150" y="4589125"/>
              <a:ext cx="87100" cy="87100"/>
            </a:xfrm>
            <a:custGeom>
              <a:avLst/>
              <a:gdLst/>
              <a:ahLst/>
              <a:cxnLst/>
              <a:rect l="l" t="t" r="r" b="b"/>
              <a:pathLst>
                <a:path w="3484" h="3484" fill="none" extrusionOk="0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1170;p48">
              <a:extLst>
                <a:ext uri="{FF2B5EF4-FFF2-40B4-BE49-F238E27FC236}">
                  <a16:creationId xmlns:a16="http://schemas.microsoft.com/office/drawing/2014/main" id="{AD8D1D8B-6C6B-1B4A-A093-8F0DA2C9E2CF}"/>
                </a:ext>
              </a:extLst>
            </p:cNvPr>
            <p:cNvSpPr/>
            <p:nvPr/>
          </p:nvSpPr>
          <p:spPr>
            <a:xfrm>
              <a:off x="2194025" y="4564150"/>
              <a:ext cx="54825" cy="54825"/>
            </a:xfrm>
            <a:custGeom>
              <a:avLst/>
              <a:gdLst/>
              <a:ahLst/>
              <a:cxnLst/>
              <a:rect l="l" t="t" r="r" b="b"/>
              <a:pathLst>
                <a:path w="2193" h="2193" fill="none" extrusionOk="0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" name="Google Shape;1171;p48">
            <a:extLst>
              <a:ext uri="{FF2B5EF4-FFF2-40B4-BE49-F238E27FC236}">
                <a16:creationId xmlns:a16="http://schemas.microsoft.com/office/drawing/2014/main" id="{6B2E8911-DF7F-A50B-D2ED-40751B77947E}"/>
              </a:ext>
            </a:extLst>
          </p:cNvPr>
          <p:cNvGrpSpPr/>
          <p:nvPr/>
        </p:nvGrpSpPr>
        <p:grpSpPr>
          <a:xfrm>
            <a:off x="4422899" y="4608845"/>
            <a:ext cx="309640" cy="392030"/>
            <a:chOff x="2635450" y="4321225"/>
            <a:chExt cx="368400" cy="466425"/>
          </a:xfrm>
        </p:grpSpPr>
        <p:sp>
          <p:nvSpPr>
            <p:cNvPr id="397" name="Google Shape;1172;p48">
              <a:extLst>
                <a:ext uri="{FF2B5EF4-FFF2-40B4-BE49-F238E27FC236}">
                  <a16:creationId xmlns:a16="http://schemas.microsoft.com/office/drawing/2014/main" id="{98734110-1B0D-D9F8-48F2-799C6B95E5A7}"/>
                </a:ext>
              </a:extLst>
            </p:cNvPr>
            <p:cNvSpPr/>
            <p:nvPr/>
          </p:nvSpPr>
          <p:spPr>
            <a:xfrm>
              <a:off x="2635450" y="4653050"/>
              <a:ext cx="368400" cy="134600"/>
            </a:xfrm>
            <a:custGeom>
              <a:avLst/>
              <a:gdLst/>
              <a:ahLst/>
              <a:cxnLst/>
              <a:rect l="l" t="t" r="r" b="b"/>
              <a:pathLst>
                <a:path w="14736" h="5384" fill="none" extrusionOk="0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1173;p48">
              <a:extLst>
                <a:ext uri="{FF2B5EF4-FFF2-40B4-BE49-F238E27FC236}">
                  <a16:creationId xmlns:a16="http://schemas.microsoft.com/office/drawing/2014/main" id="{53850764-9FD1-464B-C76B-9396A19D041F}"/>
                </a:ext>
              </a:extLst>
            </p:cNvPr>
            <p:cNvSpPr/>
            <p:nvPr/>
          </p:nvSpPr>
          <p:spPr>
            <a:xfrm>
              <a:off x="2819350" y="4321225"/>
              <a:ext cx="25" cy="347075"/>
            </a:xfrm>
            <a:custGeom>
              <a:avLst/>
              <a:gdLst/>
              <a:ahLst/>
              <a:cxnLst/>
              <a:rect l="l" t="t" r="r" b="b"/>
              <a:pathLst>
                <a:path w="1" h="13883" fill="none" extrusionOk="0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1174;p48">
              <a:extLst>
                <a:ext uri="{FF2B5EF4-FFF2-40B4-BE49-F238E27FC236}">
                  <a16:creationId xmlns:a16="http://schemas.microsoft.com/office/drawing/2014/main" id="{0B41ECED-EA9C-6D66-85B5-DEF9165DC62D}"/>
                </a:ext>
              </a:extLst>
            </p:cNvPr>
            <p:cNvSpPr/>
            <p:nvPr/>
          </p:nvSpPr>
          <p:spPr>
            <a:xfrm>
              <a:off x="2835175" y="4328525"/>
              <a:ext cx="114475" cy="114500"/>
            </a:xfrm>
            <a:custGeom>
              <a:avLst/>
              <a:gdLst/>
              <a:ahLst/>
              <a:cxnLst/>
              <a:rect l="l" t="t" r="r" b="b"/>
              <a:pathLst>
                <a:path w="4579" h="4580" fill="none" extrusionOk="0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1175;p48">
              <a:extLst>
                <a:ext uri="{FF2B5EF4-FFF2-40B4-BE49-F238E27FC236}">
                  <a16:creationId xmlns:a16="http://schemas.microsoft.com/office/drawing/2014/main" id="{8CC2CE12-5B4C-9D4E-215B-339D2CE31360}"/>
                </a:ext>
              </a:extLst>
            </p:cNvPr>
            <p:cNvSpPr/>
            <p:nvPr/>
          </p:nvSpPr>
          <p:spPr>
            <a:xfrm>
              <a:off x="2850400" y="4372975"/>
              <a:ext cx="54825" cy="54825"/>
            </a:xfrm>
            <a:custGeom>
              <a:avLst/>
              <a:gdLst/>
              <a:ahLst/>
              <a:cxnLst/>
              <a:rect l="l" t="t" r="r" b="b"/>
              <a:pathLst>
                <a:path w="2193" h="2193" fill="none" extrusionOk="0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1176;p48">
              <a:extLst>
                <a:ext uri="{FF2B5EF4-FFF2-40B4-BE49-F238E27FC236}">
                  <a16:creationId xmlns:a16="http://schemas.microsoft.com/office/drawing/2014/main" id="{64FD07AB-83F9-8648-CC53-83B4C9D91C3A}"/>
                </a:ext>
              </a:extLst>
            </p:cNvPr>
            <p:cNvSpPr/>
            <p:nvPr/>
          </p:nvSpPr>
          <p:spPr>
            <a:xfrm>
              <a:off x="2646425" y="4429600"/>
              <a:ext cx="156500" cy="156500"/>
            </a:xfrm>
            <a:custGeom>
              <a:avLst/>
              <a:gdLst/>
              <a:ahLst/>
              <a:cxnLst/>
              <a:rect l="l" t="t" r="r" b="b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1177;p48">
              <a:extLst>
                <a:ext uri="{FF2B5EF4-FFF2-40B4-BE49-F238E27FC236}">
                  <a16:creationId xmlns:a16="http://schemas.microsoft.com/office/drawing/2014/main" id="{4661FD5B-AD20-619A-7A47-41310C174A8C}"/>
                </a:ext>
              </a:extLst>
            </p:cNvPr>
            <p:cNvSpPr/>
            <p:nvPr/>
          </p:nvSpPr>
          <p:spPr>
            <a:xfrm>
              <a:off x="2696350" y="4479525"/>
              <a:ext cx="87100" cy="87100"/>
            </a:xfrm>
            <a:custGeom>
              <a:avLst/>
              <a:gdLst/>
              <a:ahLst/>
              <a:cxnLst/>
              <a:rect l="l" t="t" r="r" b="b"/>
              <a:pathLst>
                <a:path w="3484" h="3484" fill="none" extrusionOk="0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" name="Google Shape;1178;p48">
            <a:extLst>
              <a:ext uri="{FF2B5EF4-FFF2-40B4-BE49-F238E27FC236}">
                <a16:creationId xmlns:a16="http://schemas.microsoft.com/office/drawing/2014/main" id="{9E1074C2-B2EB-C406-528D-D8B87683D2B0}"/>
              </a:ext>
            </a:extLst>
          </p:cNvPr>
          <p:cNvGrpSpPr/>
          <p:nvPr/>
        </p:nvGrpSpPr>
        <p:grpSpPr>
          <a:xfrm>
            <a:off x="7791308" y="4599116"/>
            <a:ext cx="342882" cy="383835"/>
            <a:chOff x="6643075" y="4309650"/>
            <a:chExt cx="407950" cy="456675"/>
          </a:xfrm>
        </p:grpSpPr>
        <p:sp>
          <p:nvSpPr>
            <p:cNvPr id="404" name="Google Shape;1179;p48">
              <a:extLst>
                <a:ext uri="{FF2B5EF4-FFF2-40B4-BE49-F238E27FC236}">
                  <a16:creationId xmlns:a16="http://schemas.microsoft.com/office/drawing/2014/main" id="{CAAD856C-17AF-7D79-884C-3AEE61C77501}"/>
                </a:ext>
              </a:extLst>
            </p:cNvPr>
            <p:cNvSpPr/>
            <p:nvPr/>
          </p:nvSpPr>
          <p:spPr>
            <a:xfrm>
              <a:off x="6643075" y="4698125"/>
              <a:ext cx="407950" cy="14625"/>
            </a:xfrm>
            <a:custGeom>
              <a:avLst/>
              <a:gdLst/>
              <a:ahLst/>
              <a:cxnLst/>
              <a:rect l="l" t="t" r="r" b="b"/>
              <a:pathLst>
                <a:path w="16318" h="585" fill="none" extrusionOk="0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1180;p48">
              <a:extLst>
                <a:ext uri="{FF2B5EF4-FFF2-40B4-BE49-F238E27FC236}">
                  <a16:creationId xmlns:a16="http://schemas.microsoft.com/office/drawing/2014/main" id="{227A2A18-742C-8BEB-445F-67EBC6E30BD1}"/>
                </a:ext>
              </a:extLst>
            </p:cNvPr>
            <p:cNvSpPr/>
            <p:nvPr/>
          </p:nvSpPr>
          <p:spPr>
            <a:xfrm>
              <a:off x="6643075" y="4727350"/>
              <a:ext cx="407950" cy="14625"/>
            </a:xfrm>
            <a:custGeom>
              <a:avLst/>
              <a:gdLst/>
              <a:ahLst/>
              <a:cxnLst/>
              <a:rect l="l" t="t" r="r" b="b"/>
              <a:pathLst>
                <a:path w="16318" h="58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1181;p48">
              <a:extLst>
                <a:ext uri="{FF2B5EF4-FFF2-40B4-BE49-F238E27FC236}">
                  <a16:creationId xmlns:a16="http://schemas.microsoft.com/office/drawing/2014/main" id="{0C6AF956-5321-4046-CAFE-A880C80DB65A}"/>
                </a:ext>
              </a:extLst>
            </p:cNvPr>
            <p:cNvSpPr/>
            <p:nvPr/>
          </p:nvSpPr>
          <p:spPr>
            <a:xfrm>
              <a:off x="6643075" y="4751700"/>
              <a:ext cx="407950" cy="14625"/>
            </a:xfrm>
            <a:custGeom>
              <a:avLst/>
              <a:gdLst/>
              <a:ahLst/>
              <a:cxnLst/>
              <a:rect l="l" t="t" r="r" b="b"/>
              <a:pathLst>
                <a:path w="16318" h="585" fill="none" extrusionOk="0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1182;p48">
              <a:extLst>
                <a:ext uri="{FF2B5EF4-FFF2-40B4-BE49-F238E27FC236}">
                  <a16:creationId xmlns:a16="http://schemas.microsoft.com/office/drawing/2014/main" id="{09E463AF-1C0D-1D7F-8A8D-A3D443A767E1}"/>
                </a:ext>
              </a:extLst>
            </p:cNvPr>
            <p:cNvSpPr/>
            <p:nvPr/>
          </p:nvSpPr>
          <p:spPr>
            <a:xfrm>
              <a:off x="6672900" y="4309650"/>
              <a:ext cx="348900" cy="376300"/>
            </a:xfrm>
            <a:custGeom>
              <a:avLst/>
              <a:gdLst/>
              <a:ahLst/>
              <a:cxnLst/>
              <a:rect l="l" t="t" r="r" b="b"/>
              <a:pathLst>
                <a:path w="13956" h="15052" fill="none" extrusionOk="0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1183;p48">
              <a:extLst>
                <a:ext uri="{FF2B5EF4-FFF2-40B4-BE49-F238E27FC236}">
                  <a16:creationId xmlns:a16="http://schemas.microsoft.com/office/drawing/2014/main" id="{2BCA8236-3C28-F6C7-4A45-7FE9A09DD6A8}"/>
                </a:ext>
              </a:extLst>
            </p:cNvPr>
            <p:cNvSpPr/>
            <p:nvPr/>
          </p:nvSpPr>
          <p:spPr>
            <a:xfrm>
              <a:off x="6805625" y="4452725"/>
              <a:ext cx="15850" cy="28050"/>
            </a:xfrm>
            <a:custGeom>
              <a:avLst/>
              <a:gdLst/>
              <a:ahLst/>
              <a:cxnLst/>
              <a:rect l="l" t="t" r="r" b="b"/>
              <a:pathLst>
                <a:path w="634" h="1122" fill="none" extrusionOk="0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1184;p48">
              <a:extLst>
                <a:ext uri="{FF2B5EF4-FFF2-40B4-BE49-F238E27FC236}">
                  <a16:creationId xmlns:a16="http://schemas.microsoft.com/office/drawing/2014/main" id="{2148D787-3FB3-D3A1-4B85-042FFFFD53FA}"/>
                </a:ext>
              </a:extLst>
            </p:cNvPr>
            <p:cNvSpPr/>
            <p:nvPr/>
          </p:nvSpPr>
          <p:spPr>
            <a:xfrm>
              <a:off x="6872600" y="4452725"/>
              <a:ext cx="15875" cy="28050"/>
            </a:xfrm>
            <a:custGeom>
              <a:avLst/>
              <a:gdLst/>
              <a:ahLst/>
              <a:cxnLst/>
              <a:rect l="l" t="t" r="r" b="b"/>
              <a:pathLst>
                <a:path w="635" h="1122" fill="none" extrusionOk="0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1185;p48">
              <a:extLst>
                <a:ext uri="{FF2B5EF4-FFF2-40B4-BE49-F238E27FC236}">
                  <a16:creationId xmlns:a16="http://schemas.microsoft.com/office/drawing/2014/main" id="{11FC2D23-B3AE-45E5-2014-74D5496D240B}"/>
                </a:ext>
              </a:extLst>
            </p:cNvPr>
            <p:cNvSpPr/>
            <p:nvPr/>
          </p:nvSpPr>
          <p:spPr>
            <a:xfrm>
              <a:off x="6709425" y="4414975"/>
              <a:ext cx="275250" cy="54825"/>
            </a:xfrm>
            <a:custGeom>
              <a:avLst/>
              <a:gdLst/>
              <a:ahLst/>
              <a:cxnLst/>
              <a:rect l="l" t="t" r="r" b="b"/>
              <a:pathLst>
                <a:path w="11010" h="2193" fill="none" extrusionOk="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1186;p48">
              <a:extLst>
                <a:ext uri="{FF2B5EF4-FFF2-40B4-BE49-F238E27FC236}">
                  <a16:creationId xmlns:a16="http://schemas.microsoft.com/office/drawing/2014/main" id="{1FE7D37F-7081-3520-F29E-4DE0BFFEB1D9}"/>
                </a:ext>
              </a:extLst>
            </p:cNvPr>
            <p:cNvSpPr/>
            <p:nvPr/>
          </p:nvSpPr>
          <p:spPr>
            <a:xfrm>
              <a:off x="6733175" y="4382725"/>
              <a:ext cx="227750" cy="37150"/>
            </a:xfrm>
            <a:custGeom>
              <a:avLst/>
              <a:gdLst/>
              <a:ahLst/>
              <a:cxnLst/>
              <a:rect l="l" t="t" r="r" b="b"/>
              <a:pathLst>
                <a:path w="9110" h="1486" fill="none" extrusionOk="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1187;p48">
              <a:extLst>
                <a:ext uri="{FF2B5EF4-FFF2-40B4-BE49-F238E27FC236}">
                  <a16:creationId xmlns:a16="http://schemas.microsoft.com/office/drawing/2014/main" id="{8D4559C0-DEC0-F8E4-59F9-02E8EC5414CB}"/>
                </a:ext>
              </a:extLst>
            </p:cNvPr>
            <p:cNvSpPr/>
            <p:nvPr/>
          </p:nvSpPr>
          <p:spPr>
            <a:xfrm>
              <a:off x="6847025" y="4414975"/>
              <a:ext cx="25" cy="145550"/>
            </a:xfrm>
            <a:custGeom>
              <a:avLst/>
              <a:gdLst/>
              <a:ahLst/>
              <a:cxnLst/>
              <a:rect l="l" t="t" r="r" b="b"/>
              <a:pathLst>
                <a:path w="1" h="5822" fill="none" extrusionOk="0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" name="Google Shape;1188;p48">
            <a:extLst>
              <a:ext uri="{FF2B5EF4-FFF2-40B4-BE49-F238E27FC236}">
                <a16:creationId xmlns:a16="http://schemas.microsoft.com/office/drawing/2014/main" id="{6B46C40D-56F1-181A-A680-3C3E1D348745}"/>
              </a:ext>
            </a:extLst>
          </p:cNvPr>
          <p:cNvGrpSpPr/>
          <p:nvPr/>
        </p:nvGrpSpPr>
        <p:grpSpPr>
          <a:xfrm>
            <a:off x="6606581" y="5141070"/>
            <a:ext cx="452420" cy="433992"/>
            <a:chOff x="5233525" y="4954450"/>
            <a:chExt cx="538275" cy="516350"/>
          </a:xfrm>
        </p:grpSpPr>
        <p:sp>
          <p:nvSpPr>
            <p:cNvPr id="414" name="Google Shape;1189;p48">
              <a:extLst>
                <a:ext uri="{FF2B5EF4-FFF2-40B4-BE49-F238E27FC236}">
                  <a16:creationId xmlns:a16="http://schemas.microsoft.com/office/drawing/2014/main" id="{16C4B6C6-0DAD-3E4B-618E-D9C27CDA8816}"/>
                </a:ext>
              </a:extLst>
            </p:cNvPr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1190;p48">
              <a:extLst>
                <a:ext uri="{FF2B5EF4-FFF2-40B4-BE49-F238E27FC236}">
                  <a16:creationId xmlns:a16="http://schemas.microsoft.com/office/drawing/2014/main" id="{1A573B1E-1560-D5DC-C1A9-4AE988752F06}"/>
                </a:ext>
              </a:extLst>
            </p:cNvPr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1191;p48">
              <a:extLst>
                <a:ext uri="{FF2B5EF4-FFF2-40B4-BE49-F238E27FC236}">
                  <a16:creationId xmlns:a16="http://schemas.microsoft.com/office/drawing/2014/main" id="{17E4EC23-3FC9-3AF2-00BB-B5F33C9C5AB4}"/>
                </a:ext>
              </a:extLst>
            </p:cNvPr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1192;p48">
              <a:extLst>
                <a:ext uri="{FF2B5EF4-FFF2-40B4-BE49-F238E27FC236}">
                  <a16:creationId xmlns:a16="http://schemas.microsoft.com/office/drawing/2014/main" id="{6337CFB8-684C-546D-B812-D2378A426BCB}"/>
                </a:ext>
              </a:extLst>
            </p:cNvPr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1193;p48">
              <a:extLst>
                <a:ext uri="{FF2B5EF4-FFF2-40B4-BE49-F238E27FC236}">
                  <a16:creationId xmlns:a16="http://schemas.microsoft.com/office/drawing/2014/main" id="{0B984028-FD65-FB7A-6B9F-559C99AC3538}"/>
                </a:ext>
              </a:extLst>
            </p:cNvPr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1194;p48">
              <a:extLst>
                <a:ext uri="{FF2B5EF4-FFF2-40B4-BE49-F238E27FC236}">
                  <a16:creationId xmlns:a16="http://schemas.microsoft.com/office/drawing/2014/main" id="{29E41C35-5E73-5E7B-696B-DAD7E454AEC5}"/>
                </a:ext>
              </a:extLst>
            </p:cNvPr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1195;p48">
              <a:extLst>
                <a:ext uri="{FF2B5EF4-FFF2-40B4-BE49-F238E27FC236}">
                  <a16:creationId xmlns:a16="http://schemas.microsoft.com/office/drawing/2014/main" id="{EE066DD7-34F8-2195-4237-3A24B68CDF3E}"/>
                </a:ext>
              </a:extLst>
            </p:cNvPr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1196;p48">
              <a:extLst>
                <a:ext uri="{FF2B5EF4-FFF2-40B4-BE49-F238E27FC236}">
                  <a16:creationId xmlns:a16="http://schemas.microsoft.com/office/drawing/2014/main" id="{E1504A6B-4408-B068-3C4D-98B676106A8D}"/>
                </a:ext>
              </a:extLst>
            </p:cNvPr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1197;p48">
              <a:extLst>
                <a:ext uri="{FF2B5EF4-FFF2-40B4-BE49-F238E27FC236}">
                  <a16:creationId xmlns:a16="http://schemas.microsoft.com/office/drawing/2014/main" id="{EDC1C828-A935-D6F2-26EC-4C04E097290D}"/>
                </a:ext>
              </a:extLst>
            </p:cNvPr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1198;p48">
              <a:extLst>
                <a:ext uri="{FF2B5EF4-FFF2-40B4-BE49-F238E27FC236}">
                  <a16:creationId xmlns:a16="http://schemas.microsoft.com/office/drawing/2014/main" id="{BDB04769-A91E-70D1-147A-4DAFBBA4D310}"/>
                </a:ext>
              </a:extLst>
            </p:cNvPr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1199;p48">
              <a:extLst>
                <a:ext uri="{FF2B5EF4-FFF2-40B4-BE49-F238E27FC236}">
                  <a16:creationId xmlns:a16="http://schemas.microsoft.com/office/drawing/2014/main" id="{6993115C-CB3A-9391-1580-62AE6BA173C9}"/>
                </a:ext>
              </a:extLst>
            </p:cNvPr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5" name="Google Shape;1200;p48">
            <a:extLst>
              <a:ext uri="{FF2B5EF4-FFF2-40B4-BE49-F238E27FC236}">
                <a16:creationId xmlns:a16="http://schemas.microsoft.com/office/drawing/2014/main" id="{D8AD77F8-355C-45D9-7D82-14E15D8FAC57}"/>
              </a:ext>
            </a:extLst>
          </p:cNvPr>
          <p:cNvGrpSpPr/>
          <p:nvPr/>
        </p:nvGrpSpPr>
        <p:grpSpPr>
          <a:xfrm>
            <a:off x="6037500" y="5148740"/>
            <a:ext cx="460615" cy="418653"/>
            <a:chOff x="4556450" y="4963575"/>
            <a:chExt cx="548025" cy="498100"/>
          </a:xfrm>
        </p:grpSpPr>
        <p:sp>
          <p:nvSpPr>
            <p:cNvPr id="426" name="Google Shape;1201;p48">
              <a:extLst>
                <a:ext uri="{FF2B5EF4-FFF2-40B4-BE49-F238E27FC236}">
                  <a16:creationId xmlns:a16="http://schemas.microsoft.com/office/drawing/2014/main" id="{CC131885-B6CF-1771-C618-9EF4316F31BA}"/>
                </a:ext>
              </a:extLst>
            </p:cNvPr>
            <p:cNvSpPr/>
            <p:nvPr/>
          </p:nvSpPr>
          <p:spPr>
            <a:xfrm>
              <a:off x="4611850" y="5222350"/>
              <a:ext cx="436600" cy="239325"/>
            </a:xfrm>
            <a:custGeom>
              <a:avLst/>
              <a:gdLst/>
              <a:ahLst/>
              <a:cxnLst/>
              <a:rect l="l" t="t" r="r" b="b"/>
              <a:pathLst>
                <a:path w="17464" h="9573" fill="none" extrusionOk="0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1202;p48">
              <a:extLst>
                <a:ext uri="{FF2B5EF4-FFF2-40B4-BE49-F238E27FC236}">
                  <a16:creationId xmlns:a16="http://schemas.microsoft.com/office/drawing/2014/main" id="{87D42D06-21B1-7120-B4F6-FAB002263110}"/>
                </a:ext>
              </a:extLst>
            </p:cNvPr>
            <p:cNvSpPr/>
            <p:nvPr/>
          </p:nvSpPr>
          <p:spPr>
            <a:xfrm>
              <a:off x="4612475" y="4963575"/>
              <a:ext cx="435975" cy="125450"/>
            </a:xfrm>
            <a:custGeom>
              <a:avLst/>
              <a:gdLst/>
              <a:ahLst/>
              <a:cxnLst/>
              <a:rect l="l" t="t" r="r" b="b"/>
              <a:pathLst>
                <a:path w="17439" h="5018" fill="none" extrusionOk="0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1203;p48">
              <a:extLst>
                <a:ext uri="{FF2B5EF4-FFF2-40B4-BE49-F238E27FC236}">
                  <a16:creationId xmlns:a16="http://schemas.microsoft.com/office/drawing/2014/main" id="{F83767F7-A468-CF3D-EFEF-2DAE95CF56DE}"/>
                </a:ext>
              </a:extLst>
            </p:cNvPr>
            <p:cNvSpPr/>
            <p:nvPr/>
          </p:nvSpPr>
          <p:spPr>
            <a:xfrm>
              <a:off x="4556450" y="5089000"/>
              <a:ext cx="274025" cy="225925"/>
            </a:xfrm>
            <a:custGeom>
              <a:avLst/>
              <a:gdLst/>
              <a:ahLst/>
              <a:cxnLst/>
              <a:rect l="l" t="t" r="r" b="b"/>
              <a:pathLst>
                <a:path w="10961" h="9037" fill="none" extrusionOk="0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1204;p48">
              <a:extLst>
                <a:ext uri="{FF2B5EF4-FFF2-40B4-BE49-F238E27FC236}">
                  <a16:creationId xmlns:a16="http://schemas.microsoft.com/office/drawing/2014/main" id="{33F18F5F-3F5E-D519-58F4-CD53F421AF23}"/>
                </a:ext>
              </a:extLst>
            </p:cNvPr>
            <p:cNvSpPr/>
            <p:nvPr/>
          </p:nvSpPr>
          <p:spPr>
            <a:xfrm>
              <a:off x="4830450" y="5089000"/>
              <a:ext cx="274025" cy="225925"/>
            </a:xfrm>
            <a:custGeom>
              <a:avLst/>
              <a:gdLst/>
              <a:ahLst/>
              <a:cxnLst/>
              <a:rect l="l" t="t" r="r" b="b"/>
              <a:pathLst>
                <a:path w="10961" h="9037" fill="none" extrusionOk="0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1205;p48">
              <a:extLst>
                <a:ext uri="{FF2B5EF4-FFF2-40B4-BE49-F238E27FC236}">
                  <a16:creationId xmlns:a16="http://schemas.microsoft.com/office/drawing/2014/main" id="{8A85D716-D1E8-3A90-1D0A-6D81B74BFD5B}"/>
                </a:ext>
              </a:extLst>
            </p:cNvPr>
            <p:cNvSpPr/>
            <p:nvPr/>
          </p:nvSpPr>
          <p:spPr>
            <a:xfrm>
              <a:off x="4830450" y="5213225"/>
              <a:ext cx="25" cy="248450"/>
            </a:xfrm>
            <a:custGeom>
              <a:avLst/>
              <a:gdLst/>
              <a:ahLst/>
              <a:cxnLst/>
              <a:rect l="l" t="t" r="r" b="b"/>
              <a:pathLst>
                <a:path w="1" h="9938" fill="none" extrusionOk="0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" name="Google Shape;1206;p48">
            <a:extLst>
              <a:ext uri="{FF2B5EF4-FFF2-40B4-BE49-F238E27FC236}">
                <a16:creationId xmlns:a16="http://schemas.microsoft.com/office/drawing/2014/main" id="{46593D1C-4AA4-4019-3425-B8636A298500}"/>
              </a:ext>
            </a:extLst>
          </p:cNvPr>
          <p:cNvGrpSpPr/>
          <p:nvPr/>
        </p:nvGrpSpPr>
        <p:grpSpPr>
          <a:xfrm>
            <a:off x="2654782" y="5239325"/>
            <a:ext cx="445255" cy="246182"/>
            <a:chOff x="531800" y="5071350"/>
            <a:chExt cx="529750" cy="292900"/>
          </a:xfrm>
        </p:grpSpPr>
        <p:sp>
          <p:nvSpPr>
            <p:cNvPr id="432" name="Google Shape;1207;p48">
              <a:extLst>
                <a:ext uri="{FF2B5EF4-FFF2-40B4-BE49-F238E27FC236}">
                  <a16:creationId xmlns:a16="http://schemas.microsoft.com/office/drawing/2014/main" id="{44D13D25-9B83-7DA7-2024-4997B515A7DF}"/>
                </a:ext>
              </a:extLst>
            </p:cNvPr>
            <p:cNvSpPr/>
            <p:nvPr/>
          </p:nvSpPr>
          <p:spPr>
            <a:xfrm>
              <a:off x="632875" y="5077450"/>
              <a:ext cx="272200" cy="185725"/>
            </a:xfrm>
            <a:custGeom>
              <a:avLst/>
              <a:gdLst/>
              <a:ahLst/>
              <a:cxnLst/>
              <a:rect l="l" t="t" r="r" b="b"/>
              <a:pathLst>
                <a:path w="10888" h="7429" fill="none" extrusionOk="0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1208;p48">
              <a:extLst>
                <a:ext uri="{FF2B5EF4-FFF2-40B4-BE49-F238E27FC236}">
                  <a16:creationId xmlns:a16="http://schemas.microsoft.com/office/drawing/2014/main" id="{150685AA-AE78-CAD5-6754-320E7E8147BC}"/>
                </a:ext>
              </a:extLst>
            </p:cNvPr>
            <p:cNvSpPr/>
            <p:nvPr/>
          </p:nvSpPr>
          <p:spPr>
            <a:xfrm>
              <a:off x="886175" y="5071350"/>
              <a:ext cx="74300" cy="191825"/>
            </a:xfrm>
            <a:custGeom>
              <a:avLst/>
              <a:gdLst/>
              <a:ahLst/>
              <a:cxnLst/>
              <a:rect l="l" t="t" r="r" b="b"/>
              <a:pathLst>
                <a:path w="2972" h="7673" fill="none" extrusionOk="0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1209;p48">
              <a:extLst>
                <a:ext uri="{FF2B5EF4-FFF2-40B4-BE49-F238E27FC236}">
                  <a16:creationId xmlns:a16="http://schemas.microsoft.com/office/drawing/2014/main" id="{08ED4F4C-C66D-BB61-36B0-C313F33BFDE2}"/>
                </a:ext>
              </a:extLst>
            </p:cNvPr>
            <p:cNvSpPr/>
            <p:nvPr/>
          </p:nvSpPr>
          <p:spPr>
            <a:xfrm>
              <a:off x="531800" y="5162075"/>
              <a:ext cx="202175" cy="202175"/>
            </a:xfrm>
            <a:custGeom>
              <a:avLst/>
              <a:gdLst/>
              <a:ahLst/>
              <a:cxnLst/>
              <a:rect l="l" t="t" r="r" b="b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1210;p48">
              <a:extLst>
                <a:ext uri="{FF2B5EF4-FFF2-40B4-BE49-F238E27FC236}">
                  <a16:creationId xmlns:a16="http://schemas.microsoft.com/office/drawing/2014/main" id="{E54C71EC-4B22-DFDF-D46A-060182BA2BCC}"/>
                </a:ext>
              </a:extLst>
            </p:cNvPr>
            <p:cNvSpPr/>
            <p:nvPr/>
          </p:nvSpPr>
          <p:spPr>
            <a:xfrm>
              <a:off x="859375" y="5162075"/>
              <a:ext cx="202175" cy="202175"/>
            </a:xfrm>
            <a:custGeom>
              <a:avLst/>
              <a:gdLst/>
              <a:ahLst/>
              <a:cxnLst/>
              <a:rect l="l" t="t" r="r" b="b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1211;p48">
              <a:extLst>
                <a:ext uri="{FF2B5EF4-FFF2-40B4-BE49-F238E27FC236}">
                  <a16:creationId xmlns:a16="http://schemas.microsoft.com/office/drawing/2014/main" id="{0AC9E902-0CF6-9262-EBBC-741C3CD0E7F4}"/>
                </a:ext>
              </a:extLst>
            </p:cNvPr>
            <p:cNvSpPr/>
            <p:nvPr/>
          </p:nvSpPr>
          <p:spPr>
            <a:xfrm>
              <a:off x="676100" y="5071350"/>
              <a:ext cx="86500" cy="7325"/>
            </a:xfrm>
            <a:custGeom>
              <a:avLst/>
              <a:gdLst/>
              <a:ahLst/>
              <a:cxnLst/>
              <a:rect l="l" t="t" r="r" b="b"/>
              <a:pathLst>
                <a:path w="3460" h="293" fill="none" extrusionOk="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1212;p48">
              <a:extLst>
                <a:ext uri="{FF2B5EF4-FFF2-40B4-BE49-F238E27FC236}">
                  <a16:creationId xmlns:a16="http://schemas.microsoft.com/office/drawing/2014/main" id="{5EF4B12D-837B-5404-5B6A-3CF5536C5144}"/>
                </a:ext>
              </a:extLst>
            </p:cNvPr>
            <p:cNvSpPr/>
            <p:nvPr/>
          </p:nvSpPr>
          <p:spPr>
            <a:xfrm>
              <a:off x="941575" y="5244275"/>
              <a:ext cx="37175" cy="37175"/>
            </a:xfrm>
            <a:custGeom>
              <a:avLst/>
              <a:gdLst/>
              <a:ahLst/>
              <a:cxnLst/>
              <a:rect l="l" t="t" r="r" b="b"/>
              <a:pathLst>
                <a:path w="1487" h="1487" fill="none" extrusionOk="0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1213;p48">
              <a:extLst>
                <a:ext uri="{FF2B5EF4-FFF2-40B4-BE49-F238E27FC236}">
                  <a16:creationId xmlns:a16="http://schemas.microsoft.com/office/drawing/2014/main" id="{15D8E103-694D-7657-12C4-637A137CCC1A}"/>
                </a:ext>
              </a:extLst>
            </p:cNvPr>
            <p:cNvSpPr/>
            <p:nvPr/>
          </p:nvSpPr>
          <p:spPr>
            <a:xfrm>
              <a:off x="614600" y="5244275"/>
              <a:ext cx="37175" cy="37175"/>
            </a:xfrm>
            <a:custGeom>
              <a:avLst/>
              <a:gdLst/>
              <a:ahLst/>
              <a:cxnLst/>
              <a:rect l="l" t="t" r="r" b="b"/>
              <a:pathLst>
                <a:path w="1487" h="1487" fill="none" extrusionOk="0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1214;p48">
            <a:extLst>
              <a:ext uri="{FF2B5EF4-FFF2-40B4-BE49-F238E27FC236}">
                <a16:creationId xmlns:a16="http://schemas.microsoft.com/office/drawing/2014/main" id="{B89CC3EF-4D96-D1EA-EECC-2E698D08742B}"/>
              </a:ext>
            </a:extLst>
          </p:cNvPr>
          <p:cNvGrpSpPr/>
          <p:nvPr/>
        </p:nvGrpSpPr>
        <p:grpSpPr>
          <a:xfrm>
            <a:off x="9599056" y="2652486"/>
            <a:ext cx="433992" cy="422729"/>
            <a:chOff x="5916675" y="927975"/>
            <a:chExt cx="516350" cy="502950"/>
          </a:xfrm>
        </p:grpSpPr>
        <p:sp>
          <p:nvSpPr>
            <p:cNvPr id="440" name="Google Shape;1215;p48">
              <a:extLst>
                <a:ext uri="{FF2B5EF4-FFF2-40B4-BE49-F238E27FC236}">
                  <a16:creationId xmlns:a16="http://schemas.microsoft.com/office/drawing/2014/main" id="{FB9DFCAE-4C13-4D67-78A3-16A7ACAB1706}"/>
                </a:ext>
              </a:extLst>
            </p:cNvPr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38100" cap="rnd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1216;p48">
              <a:extLst>
                <a:ext uri="{FF2B5EF4-FFF2-40B4-BE49-F238E27FC236}">
                  <a16:creationId xmlns:a16="http://schemas.microsoft.com/office/drawing/2014/main" id="{8F5A46B5-41D5-2A48-5C88-7390767FC79E}"/>
                </a:ext>
              </a:extLst>
            </p:cNvPr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38100" cap="rnd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" name="Google Shape;1217;p48">
            <a:extLst>
              <a:ext uri="{FF2B5EF4-FFF2-40B4-BE49-F238E27FC236}">
                <a16:creationId xmlns:a16="http://schemas.microsoft.com/office/drawing/2014/main" id="{B0E8AEDC-7E35-6F34-1318-3FF1E9AD5945}"/>
              </a:ext>
            </a:extLst>
          </p:cNvPr>
          <p:cNvGrpSpPr/>
          <p:nvPr/>
        </p:nvGrpSpPr>
        <p:grpSpPr>
          <a:xfrm>
            <a:off x="8715076" y="3358388"/>
            <a:ext cx="1079481" cy="1051467"/>
            <a:chOff x="5916675" y="927975"/>
            <a:chExt cx="516350" cy="502950"/>
          </a:xfrm>
        </p:grpSpPr>
        <p:sp>
          <p:nvSpPr>
            <p:cNvPr id="443" name="Google Shape;1218;p48">
              <a:extLst>
                <a:ext uri="{FF2B5EF4-FFF2-40B4-BE49-F238E27FC236}">
                  <a16:creationId xmlns:a16="http://schemas.microsoft.com/office/drawing/2014/main" id="{096DDA39-67EB-0122-E558-8C7E8DB04D8D}"/>
                </a:ext>
              </a:extLst>
            </p:cNvPr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w="9525" cap="rnd" cmpd="sng">
              <a:solidFill>
                <a:schemeClr val="accent2">
                  <a:lumMod val="75000"/>
                </a:schemeClr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1219;p48">
              <a:extLst>
                <a:ext uri="{FF2B5EF4-FFF2-40B4-BE49-F238E27FC236}">
                  <a16:creationId xmlns:a16="http://schemas.microsoft.com/office/drawing/2014/main" id="{3F88C510-2899-2956-F231-91FE5B64E0E9}"/>
                </a:ext>
              </a:extLst>
            </p:cNvPr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w="9525" cap="rnd" cmpd="sng">
              <a:solidFill>
                <a:schemeClr val="accent2">
                  <a:lumMod val="75000"/>
                </a:schemeClr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5" name="Google Shape;1220;p48">
            <a:extLst>
              <a:ext uri="{FF2B5EF4-FFF2-40B4-BE49-F238E27FC236}">
                <a16:creationId xmlns:a16="http://schemas.microsoft.com/office/drawing/2014/main" id="{5BFA2E77-CF06-EC3A-66B8-431FB52B9EFC}"/>
              </a:ext>
            </a:extLst>
          </p:cNvPr>
          <p:cNvGrpSpPr/>
          <p:nvPr/>
        </p:nvGrpSpPr>
        <p:grpSpPr>
          <a:xfrm>
            <a:off x="8715219" y="2652486"/>
            <a:ext cx="433992" cy="422729"/>
            <a:chOff x="5916675" y="927975"/>
            <a:chExt cx="516350" cy="502950"/>
          </a:xfrm>
        </p:grpSpPr>
        <p:sp>
          <p:nvSpPr>
            <p:cNvPr id="446" name="Google Shape;1221;p48">
              <a:extLst>
                <a:ext uri="{FF2B5EF4-FFF2-40B4-BE49-F238E27FC236}">
                  <a16:creationId xmlns:a16="http://schemas.microsoft.com/office/drawing/2014/main" id="{6904133D-E1E0-6A77-1BBE-AF784DF93161}"/>
                </a:ext>
              </a:extLst>
            </p:cNvPr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1222;p48">
              <a:extLst>
                <a:ext uri="{FF2B5EF4-FFF2-40B4-BE49-F238E27FC236}">
                  <a16:creationId xmlns:a16="http://schemas.microsoft.com/office/drawing/2014/main" id="{3C263DCD-426C-CBF9-AA19-ACBC0D874A0D}"/>
                </a:ext>
              </a:extLst>
            </p:cNvPr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8" name="Google Shape;1223;p48">
            <a:extLst>
              <a:ext uri="{FF2B5EF4-FFF2-40B4-BE49-F238E27FC236}">
                <a16:creationId xmlns:a16="http://schemas.microsoft.com/office/drawing/2014/main" id="{1A717D78-639B-3C18-FF32-20A1C6899FAC}"/>
              </a:ext>
            </a:extLst>
          </p:cNvPr>
          <p:cNvSpPr/>
          <p:nvPr/>
        </p:nvSpPr>
        <p:spPr>
          <a:xfrm>
            <a:off x="9791217" y="2888864"/>
            <a:ext cx="402263" cy="227229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38100" cap="rnd" cmpd="sng">
            <a:solidFill>
              <a:schemeClr val="accent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1224;p48">
            <a:extLst>
              <a:ext uri="{FF2B5EF4-FFF2-40B4-BE49-F238E27FC236}">
                <a16:creationId xmlns:a16="http://schemas.microsoft.com/office/drawing/2014/main" id="{41630DF5-17EE-25BC-4AF9-72B310E962E4}"/>
              </a:ext>
            </a:extLst>
          </p:cNvPr>
          <p:cNvSpPr/>
          <p:nvPr/>
        </p:nvSpPr>
        <p:spPr>
          <a:xfrm>
            <a:off x="8907380" y="2888864"/>
            <a:ext cx="402263" cy="227229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12175" cap="rnd" cmpd="sng">
            <a:solidFill>
              <a:schemeClr val="accent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1225;p48">
            <a:extLst>
              <a:ext uri="{FF2B5EF4-FFF2-40B4-BE49-F238E27FC236}">
                <a16:creationId xmlns:a16="http://schemas.microsoft.com/office/drawing/2014/main" id="{CBC090C8-DB6D-FA0C-0B83-5E20CB88E576}"/>
              </a:ext>
            </a:extLst>
          </p:cNvPr>
          <p:cNvSpPr/>
          <p:nvPr/>
        </p:nvSpPr>
        <p:spPr>
          <a:xfrm>
            <a:off x="9174525" y="3900976"/>
            <a:ext cx="1000561" cy="565194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9525" cap="rnd" cmpd="sng">
            <a:solidFill>
              <a:schemeClr val="accent2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778;p48">
            <a:extLst>
              <a:ext uri="{FF2B5EF4-FFF2-40B4-BE49-F238E27FC236}">
                <a16:creationId xmlns:a16="http://schemas.microsoft.com/office/drawing/2014/main" id="{19F5FB57-BB5D-A63F-37B6-D080D356906B}"/>
              </a:ext>
            </a:extLst>
          </p:cNvPr>
          <p:cNvSpPr txBox="1"/>
          <p:nvPr/>
        </p:nvSpPr>
        <p:spPr>
          <a:xfrm>
            <a:off x="8584004" y="1276788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AR" sz="900" b="1" dirty="0">
                <a:solidFill>
                  <a:schemeClr val="dk1"/>
                </a:solidFill>
                <a:latin typeface="+mj-lt"/>
                <a:ea typeface="Lora"/>
                <a:cs typeface="Lora"/>
                <a:sym typeface="Lora"/>
              </a:rPr>
              <a:t>ICONOS PARA UTILIZAR EN LAS DIAPOSITIVAS</a:t>
            </a:r>
            <a:endParaRPr sz="900" b="1" dirty="0">
              <a:solidFill>
                <a:schemeClr val="dk1"/>
              </a:solidFill>
              <a:latin typeface="+mj-lt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AR" sz="900" dirty="0">
                <a:solidFill>
                  <a:schemeClr val="dk1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Podés redimensionarlos sin perder calidad, cambiar el color y grosor de contorno con la herramienta “contorno de forma”</a:t>
            </a:r>
            <a:endParaRPr sz="900" dirty="0">
              <a:solidFill>
                <a:schemeClr val="dk1"/>
              </a:solidFill>
              <a:latin typeface="+mj-lt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latin typeface="+mj-lt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900" dirty="0">
                <a:latin typeface="+mj-lt"/>
                <a:ea typeface="Quattrocento Sans"/>
                <a:cs typeface="Quattrocento Sans"/>
                <a:sym typeface="Quattrocento Sans"/>
              </a:rPr>
              <a:t>EJEMPLOS</a:t>
            </a:r>
            <a:endParaRPr sz="900" dirty="0">
              <a:latin typeface="+mj-lt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2908062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243;p49">
            <a:extLst>
              <a:ext uri="{FF2B5EF4-FFF2-40B4-BE49-F238E27FC236}">
                <a16:creationId xmlns:a16="http://schemas.microsoft.com/office/drawing/2014/main" id="{46EB85CA-E79D-E52E-BE07-68179CB8A313}"/>
              </a:ext>
            </a:extLst>
          </p:cNvPr>
          <p:cNvGrpSpPr/>
          <p:nvPr/>
        </p:nvGrpSpPr>
        <p:grpSpPr>
          <a:xfrm>
            <a:off x="1076895" y="2219645"/>
            <a:ext cx="651598" cy="650751"/>
            <a:chOff x="1649412" y="927100"/>
            <a:chExt cx="5011737" cy="5016500"/>
          </a:xfrm>
        </p:grpSpPr>
        <p:sp>
          <p:nvSpPr>
            <p:cNvPr id="17" name="Google Shape;1244;p49">
              <a:extLst>
                <a:ext uri="{FF2B5EF4-FFF2-40B4-BE49-F238E27FC236}">
                  <a16:creationId xmlns:a16="http://schemas.microsoft.com/office/drawing/2014/main" id="{6153F548-7CE8-D6F8-A16D-19E7CC8A32D5}"/>
                </a:ext>
              </a:extLst>
            </p:cNvPr>
            <p:cNvSpPr/>
            <p:nvPr/>
          </p:nvSpPr>
          <p:spPr>
            <a:xfrm>
              <a:off x="2008187" y="4025900"/>
              <a:ext cx="4252913" cy="1917700"/>
            </a:xfrm>
            <a:custGeom>
              <a:avLst/>
              <a:gdLst/>
              <a:ahLst/>
              <a:cxnLst/>
              <a:rect l="l" t="t" r="r" b="b"/>
              <a:pathLst>
                <a:path w="999" h="450" extrusionOk="0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" name="Google Shape;1245;p49">
              <a:extLst>
                <a:ext uri="{FF2B5EF4-FFF2-40B4-BE49-F238E27FC236}">
                  <a16:creationId xmlns:a16="http://schemas.microsoft.com/office/drawing/2014/main" id="{7A4F709B-E331-65D8-733D-CDF9DA975B4B}"/>
                </a:ext>
              </a:extLst>
            </p:cNvPr>
            <p:cNvSpPr/>
            <p:nvPr/>
          </p:nvSpPr>
          <p:spPr>
            <a:xfrm>
              <a:off x="4271962" y="931862"/>
              <a:ext cx="2389187" cy="3724276"/>
            </a:xfrm>
            <a:custGeom>
              <a:avLst/>
              <a:gdLst/>
              <a:ahLst/>
              <a:cxnLst/>
              <a:rect l="l" t="t" r="r" b="b"/>
              <a:pathLst>
                <a:path w="561" h="874" extrusionOk="0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" name="Google Shape;1246;p49">
              <a:extLst>
                <a:ext uri="{FF2B5EF4-FFF2-40B4-BE49-F238E27FC236}">
                  <a16:creationId xmlns:a16="http://schemas.microsoft.com/office/drawing/2014/main" id="{CAF17A9E-751F-477B-8797-3EFB527A5483}"/>
                </a:ext>
              </a:extLst>
            </p:cNvPr>
            <p:cNvSpPr/>
            <p:nvPr/>
          </p:nvSpPr>
          <p:spPr>
            <a:xfrm>
              <a:off x="1649412" y="927100"/>
              <a:ext cx="2870200" cy="3652836"/>
            </a:xfrm>
            <a:custGeom>
              <a:avLst/>
              <a:gdLst/>
              <a:ahLst/>
              <a:cxnLst/>
              <a:rect l="l" t="t" r="r" b="b"/>
              <a:pathLst>
                <a:path w="674" h="857" extrusionOk="0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354" name="Google Shape;1675;p49">
            <a:extLst>
              <a:ext uri="{FF2B5EF4-FFF2-40B4-BE49-F238E27FC236}">
                <a16:creationId xmlns:a16="http://schemas.microsoft.com/office/drawing/2014/main" id="{D3648FBD-C884-CCDC-90E2-ED6D96A61726}"/>
              </a:ext>
            </a:extLst>
          </p:cNvPr>
          <p:cNvSpPr txBox="1">
            <a:spLocks/>
          </p:cNvSpPr>
          <p:nvPr/>
        </p:nvSpPr>
        <p:spPr>
          <a:xfrm>
            <a:off x="866898" y="734446"/>
            <a:ext cx="2640868" cy="39687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2000" dirty="0" err="1"/>
              <a:t>Gráficos</a:t>
            </a:r>
            <a:r>
              <a:rPr lang="en-US" sz="2000" dirty="0"/>
              <a:t> e </a:t>
            </a:r>
            <a:r>
              <a:rPr lang="en-US" sz="2000" dirty="0" err="1"/>
              <a:t>infografías</a:t>
            </a:r>
            <a:endParaRPr lang="en-US" sz="2000" dirty="0"/>
          </a:p>
        </p:txBody>
      </p: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422765C5-ED79-5277-CE3A-8DF0370774C9}"/>
              </a:ext>
            </a:extLst>
          </p:cNvPr>
          <p:cNvGrpSpPr/>
          <p:nvPr/>
        </p:nvGrpSpPr>
        <p:grpSpPr>
          <a:xfrm>
            <a:off x="1020826" y="1385247"/>
            <a:ext cx="8417088" cy="4025335"/>
            <a:chOff x="1020826" y="1385247"/>
            <a:chExt cx="6986013" cy="3340947"/>
          </a:xfrm>
        </p:grpSpPr>
        <p:grpSp>
          <p:nvGrpSpPr>
            <p:cNvPr id="4" name="Google Shape;1231;p49">
              <a:extLst>
                <a:ext uri="{FF2B5EF4-FFF2-40B4-BE49-F238E27FC236}">
                  <a16:creationId xmlns:a16="http://schemas.microsoft.com/office/drawing/2014/main" id="{9627C1EA-D99C-B886-80E2-F3E2562DFB03}"/>
                </a:ext>
              </a:extLst>
            </p:cNvPr>
            <p:cNvGrpSpPr/>
            <p:nvPr/>
          </p:nvGrpSpPr>
          <p:grpSpPr>
            <a:xfrm>
              <a:off x="2997737" y="2137956"/>
              <a:ext cx="445718" cy="445753"/>
              <a:chOff x="3706812" y="1035050"/>
              <a:chExt cx="4792662" cy="4787899"/>
            </a:xfrm>
          </p:grpSpPr>
          <p:sp>
            <p:nvSpPr>
              <p:cNvPr id="5" name="Google Shape;1232;p49">
                <a:extLst>
                  <a:ext uri="{FF2B5EF4-FFF2-40B4-BE49-F238E27FC236}">
                    <a16:creationId xmlns:a16="http://schemas.microsoft.com/office/drawing/2014/main" id="{D6556491-F423-DF9E-F5E2-B1BD69E06060}"/>
                  </a:ext>
                </a:extLst>
              </p:cNvPr>
              <p:cNvSpPr/>
              <p:nvPr/>
            </p:nvSpPr>
            <p:spPr>
              <a:xfrm>
                <a:off x="5913437" y="4054475"/>
                <a:ext cx="2273299" cy="1746250"/>
              </a:xfrm>
              <a:custGeom>
                <a:avLst/>
                <a:gdLst/>
                <a:ahLst/>
                <a:cxnLst/>
                <a:rect l="l" t="t" r="r" b="b"/>
                <a:pathLst>
                  <a:path w="517" h="397" extrusionOk="0">
                    <a:moveTo>
                      <a:pt x="517" y="117"/>
                    </a:moveTo>
                    <a:cubicBezTo>
                      <a:pt x="368" y="128"/>
                      <a:pt x="368" y="128"/>
                      <a:pt x="368" y="128"/>
                    </a:cubicBezTo>
                    <a:cubicBezTo>
                      <a:pt x="284" y="0"/>
                      <a:pt x="284" y="0"/>
                      <a:pt x="284" y="0"/>
                    </a:cubicBezTo>
                    <a:cubicBezTo>
                      <a:pt x="239" y="77"/>
                      <a:pt x="158" y="129"/>
                      <a:pt x="68" y="137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83" y="397"/>
                      <a:pt x="83" y="397"/>
                      <a:pt x="83" y="397"/>
                    </a:cubicBezTo>
                    <a:cubicBezTo>
                      <a:pt x="265" y="383"/>
                      <a:pt x="429" y="277"/>
                      <a:pt x="517" y="1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" name="Google Shape;1233;p49">
                <a:extLst>
                  <a:ext uri="{FF2B5EF4-FFF2-40B4-BE49-F238E27FC236}">
                    <a16:creationId xmlns:a16="http://schemas.microsoft.com/office/drawing/2014/main" id="{6217AD1D-5C22-D00D-0202-4BA121772C6E}"/>
                  </a:ext>
                </a:extLst>
              </p:cNvPr>
              <p:cNvSpPr/>
              <p:nvPr/>
            </p:nvSpPr>
            <p:spPr>
              <a:xfrm>
                <a:off x="4137025" y="4141787"/>
                <a:ext cx="2019301" cy="1681162"/>
              </a:xfrm>
              <a:custGeom>
                <a:avLst/>
                <a:gdLst/>
                <a:ahLst/>
                <a:cxnLst/>
                <a:rect l="l" t="t" r="r" b="b"/>
                <a:pathLst>
                  <a:path w="459" h="382" extrusionOk="0">
                    <a:moveTo>
                      <a:pt x="459" y="378"/>
                    </a:moveTo>
                    <a:cubicBezTo>
                      <a:pt x="376" y="254"/>
                      <a:pt x="376" y="254"/>
                      <a:pt x="376" y="254"/>
                    </a:cubicBezTo>
                    <a:cubicBezTo>
                      <a:pt x="445" y="118"/>
                      <a:pt x="445" y="118"/>
                      <a:pt x="445" y="118"/>
                    </a:cubicBezTo>
                    <a:cubicBezTo>
                      <a:pt x="355" y="117"/>
                      <a:pt x="270" y="73"/>
                      <a:pt x="218" y="0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0" y="143"/>
                      <a:pt x="0" y="143"/>
                      <a:pt x="0" y="143"/>
                    </a:cubicBezTo>
                    <a:cubicBezTo>
                      <a:pt x="104" y="294"/>
                      <a:pt x="277" y="382"/>
                      <a:pt x="459" y="37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7" name="Google Shape;1234;p49">
                <a:extLst>
                  <a:ext uri="{FF2B5EF4-FFF2-40B4-BE49-F238E27FC236}">
                    <a16:creationId xmlns:a16="http://schemas.microsoft.com/office/drawing/2014/main" id="{E262830C-50DE-49AE-7274-B23C749C4F10}"/>
                  </a:ext>
                </a:extLst>
              </p:cNvPr>
              <p:cNvSpPr/>
              <p:nvPr/>
            </p:nvSpPr>
            <p:spPr>
              <a:xfrm>
                <a:off x="4014787" y="1057275"/>
                <a:ext cx="2276475" cy="1747837"/>
              </a:xfrm>
              <a:custGeom>
                <a:avLst/>
                <a:gdLst/>
                <a:ahLst/>
                <a:cxnLst/>
                <a:rect l="l" t="t" r="r" b="b"/>
                <a:pathLst>
                  <a:path w="518" h="397" extrusionOk="0">
                    <a:moveTo>
                      <a:pt x="233" y="397"/>
                    </a:moveTo>
                    <a:cubicBezTo>
                      <a:pt x="279" y="320"/>
                      <a:pt x="359" y="268"/>
                      <a:pt x="449" y="260"/>
                    </a:cubicBezTo>
                    <a:cubicBezTo>
                      <a:pt x="518" y="125"/>
                      <a:pt x="518" y="125"/>
                      <a:pt x="518" y="125"/>
                    </a:cubicBezTo>
                    <a:cubicBezTo>
                      <a:pt x="434" y="0"/>
                      <a:pt x="434" y="0"/>
                      <a:pt x="434" y="0"/>
                    </a:cubicBezTo>
                    <a:cubicBezTo>
                      <a:pt x="252" y="14"/>
                      <a:pt x="88" y="120"/>
                      <a:pt x="0" y="280"/>
                    </a:cubicBezTo>
                    <a:cubicBezTo>
                      <a:pt x="149" y="270"/>
                      <a:pt x="149" y="270"/>
                      <a:pt x="149" y="270"/>
                    </a:cubicBezTo>
                    <a:lnTo>
                      <a:pt x="233" y="39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8" name="Google Shape;1235;p49">
                <a:extLst>
                  <a:ext uri="{FF2B5EF4-FFF2-40B4-BE49-F238E27FC236}">
                    <a16:creationId xmlns:a16="http://schemas.microsoft.com/office/drawing/2014/main" id="{E317E16B-94D3-3247-D2F9-0C619746DEAB}"/>
                  </a:ext>
                </a:extLst>
              </p:cNvPr>
              <p:cNvSpPr/>
              <p:nvPr/>
            </p:nvSpPr>
            <p:spPr>
              <a:xfrm>
                <a:off x="3706812" y="2355850"/>
                <a:ext cx="1323975" cy="230981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525" extrusionOk="0">
                    <a:moveTo>
                      <a:pt x="58" y="10"/>
                    </a:moveTo>
                    <a:cubicBezTo>
                      <a:pt x="18" y="93"/>
                      <a:pt x="0" y="186"/>
                      <a:pt x="5" y="278"/>
                    </a:cubicBezTo>
                    <a:cubicBezTo>
                      <a:pt x="11" y="366"/>
                      <a:pt x="38" y="451"/>
                      <a:pt x="83" y="525"/>
                    </a:cubicBezTo>
                    <a:cubicBezTo>
                      <a:pt x="149" y="391"/>
                      <a:pt x="149" y="391"/>
                      <a:pt x="149" y="391"/>
                    </a:cubicBezTo>
                    <a:cubicBezTo>
                      <a:pt x="301" y="382"/>
                      <a:pt x="301" y="382"/>
                      <a:pt x="301" y="382"/>
                    </a:cubicBezTo>
                    <a:cubicBezTo>
                      <a:pt x="280" y="346"/>
                      <a:pt x="268" y="304"/>
                      <a:pt x="265" y="262"/>
                    </a:cubicBezTo>
                    <a:cubicBezTo>
                      <a:pt x="262" y="215"/>
                      <a:pt x="271" y="169"/>
                      <a:pt x="290" y="127"/>
                    </a:cubicBezTo>
                    <a:cubicBezTo>
                      <a:pt x="207" y="0"/>
                      <a:pt x="207" y="0"/>
                      <a:pt x="207" y="0"/>
                    </a:cubicBezTo>
                    <a:lnTo>
                      <a:pt x="58" y="1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" name="Google Shape;1236;p49">
                <a:extLst>
                  <a:ext uri="{FF2B5EF4-FFF2-40B4-BE49-F238E27FC236}">
                    <a16:creationId xmlns:a16="http://schemas.microsoft.com/office/drawing/2014/main" id="{7BBE1168-252D-A5AD-B193-E2FE3E1509C5}"/>
                  </a:ext>
                </a:extLst>
              </p:cNvPr>
              <p:cNvSpPr/>
              <p:nvPr/>
            </p:nvSpPr>
            <p:spPr>
              <a:xfrm>
                <a:off x="7170737" y="2192337"/>
                <a:ext cx="1328737" cy="2314575"/>
              </a:xfrm>
              <a:custGeom>
                <a:avLst/>
                <a:gdLst/>
                <a:ahLst/>
                <a:cxnLst/>
                <a:rect l="l" t="t" r="r" b="b"/>
                <a:pathLst>
                  <a:path w="302" h="526" extrusionOk="0">
                    <a:moveTo>
                      <a:pt x="244" y="515"/>
                    </a:moveTo>
                    <a:cubicBezTo>
                      <a:pt x="284" y="432"/>
                      <a:pt x="302" y="340"/>
                      <a:pt x="296" y="247"/>
                    </a:cubicBezTo>
                    <a:cubicBezTo>
                      <a:pt x="290" y="159"/>
                      <a:pt x="263" y="74"/>
                      <a:pt x="218" y="0"/>
                    </a:cubicBezTo>
                    <a:cubicBezTo>
                      <a:pt x="153" y="134"/>
                      <a:pt x="153" y="134"/>
                      <a:pt x="153" y="134"/>
                    </a:cubicBezTo>
                    <a:cubicBezTo>
                      <a:pt x="0" y="143"/>
                      <a:pt x="0" y="143"/>
                      <a:pt x="0" y="143"/>
                    </a:cubicBezTo>
                    <a:cubicBezTo>
                      <a:pt x="21" y="180"/>
                      <a:pt x="33" y="221"/>
                      <a:pt x="36" y="264"/>
                    </a:cubicBezTo>
                    <a:cubicBezTo>
                      <a:pt x="39" y="310"/>
                      <a:pt x="30" y="357"/>
                      <a:pt x="11" y="399"/>
                    </a:cubicBezTo>
                    <a:cubicBezTo>
                      <a:pt x="94" y="526"/>
                      <a:pt x="94" y="526"/>
                      <a:pt x="94" y="526"/>
                    </a:cubicBezTo>
                    <a:lnTo>
                      <a:pt x="244" y="51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0" name="Google Shape;1237;p49">
                <a:extLst>
                  <a:ext uri="{FF2B5EF4-FFF2-40B4-BE49-F238E27FC236}">
                    <a16:creationId xmlns:a16="http://schemas.microsoft.com/office/drawing/2014/main" id="{2626BAFD-03FD-AD58-093C-7450EC696346}"/>
                  </a:ext>
                </a:extLst>
              </p:cNvPr>
              <p:cNvSpPr/>
              <p:nvPr/>
            </p:nvSpPr>
            <p:spPr>
              <a:xfrm>
                <a:off x="6045200" y="1035050"/>
                <a:ext cx="2019301" cy="1685925"/>
              </a:xfrm>
              <a:custGeom>
                <a:avLst/>
                <a:gdLst/>
                <a:ahLst/>
                <a:cxnLst/>
                <a:rect l="l" t="t" r="r" b="b"/>
                <a:pathLst>
                  <a:path w="459" h="383" extrusionOk="0">
                    <a:moveTo>
                      <a:pt x="0" y="4"/>
                    </a:moveTo>
                    <a:cubicBezTo>
                      <a:pt x="83" y="128"/>
                      <a:pt x="83" y="128"/>
                      <a:pt x="83" y="128"/>
                    </a:cubicBezTo>
                    <a:cubicBezTo>
                      <a:pt x="15" y="264"/>
                      <a:pt x="15" y="264"/>
                      <a:pt x="15" y="264"/>
                    </a:cubicBezTo>
                    <a:cubicBezTo>
                      <a:pt x="104" y="265"/>
                      <a:pt x="189" y="309"/>
                      <a:pt x="241" y="383"/>
                    </a:cubicBezTo>
                    <a:cubicBezTo>
                      <a:pt x="393" y="374"/>
                      <a:pt x="393" y="374"/>
                      <a:pt x="393" y="374"/>
                    </a:cubicBezTo>
                    <a:cubicBezTo>
                      <a:pt x="459" y="239"/>
                      <a:pt x="459" y="239"/>
                      <a:pt x="459" y="239"/>
                    </a:cubicBezTo>
                    <a:cubicBezTo>
                      <a:pt x="356" y="89"/>
                      <a:pt x="182" y="0"/>
                      <a:pt x="0" y="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11" name="Google Shape;1238;p49">
              <a:extLst>
                <a:ext uri="{FF2B5EF4-FFF2-40B4-BE49-F238E27FC236}">
                  <a16:creationId xmlns:a16="http://schemas.microsoft.com/office/drawing/2014/main" id="{40888D6D-9F22-0203-A4E4-9FAEB28AEA87}"/>
                </a:ext>
              </a:extLst>
            </p:cNvPr>
            <p:cNvGrpSpPr/>
            <p:nvPr/>
          </p:nvGrpSpPr>
          <p:grpSpPr>
            <a:xfrm>
              <a:off x="1718242" y="2137986"/>
              <a:ext cx="443331" cy="445437"/>
              <a:chOff x="1400175" y="1220787"/>
              <a:chExt cx="4473575" cy="4476750"/>
            </a:xfrm>
          </p:grpSpPr>
          <p:sp>
            <p:nvSpPr>
              <p:cNvPr id="12" name="Google Shape;1239;p49">
                <a:extLst>
                  <a:ext uri="{FF2B5EF4-FFF2-40B4-BE49-F238E27FC236}">
                    <a16:creationId xmlns:a16="http://schemas.microsoft.com/office/drawing/2014/main" id="{B6B1372D-B28E-4059-FA88-5FE013F58424}"/>
                  </a:ext>
                </a:extLst>
              </p:cNvPr>
              <p:cNvSpPr/>
              <p:nvPr/>
            </p:nvSpPr>
            <p:spPr>
              <a:xfrm>
                <a:off x="1400175" y="3135312"/>
                <a:ext cx="2132011" cy="2562226"/>
              </a:xfrm>
              <a:custGeom>
                <a:avLst/>
                <a:gdLst/>
                <a:ahLst/>
                <a:cxnLst/>
                <a:rect l="l" t="t" r="r" b="b"/>
                <a:pathLst>
                  <a:path w="478" h="574" extrusionOk="0">
                    <a:moveTo>
                      <a:pt x="477" y="574"/>
                    </a:moveTo>
                    <a:cubicBezTo>
                      <a:pt x="395" y="435"/>
                      <a:pt x="395" y="435"/>
                      <a:pt x="395" y="435"/>
                    </a:cubicBezTo>
                    <a:cubicBezTo>
                      <a:pt x="478" y="294"/>
                      <a:pt x="478" y="294"/>
                      <a:pt x="478" y="294"/>
                    </a:cubicBezTo>
                    <a:cubicBezTo>
                      <a:pt x="370" y="282"/>
                      <a:pt x="284" y="193"/>
                      <a:pt x="279" y="82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5" y="346"/>
                      <a:pt x="215" y="561"/>
                      <a:pt x="477" y="5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" name="Google Shape;1240;p49">
                <a:extLst>
                  <a:ext uri="{FF2B5EF4-FFF2-40B4-BE49-F238E27FC236}">
                    <a16:creationId xmlns:a16="http://schemas.microsoft.com/office/drawing/2014/main" id="{490AA221-7651-9E73-049C-D843286B6DED}"/>
                  </a:ext>
                </a:extLst>
              </p:cNvPr>
              <p:cNvSpPr/>
              <p:nvPr/>
            </p:nvSpPr>
            <p:spPr>
              <a:xfrm>
                <a:off x="3314700" y="3563937"/>
                <a:ext cx="2559050" cy="2133600"/>
              </a:xfrm>
              <a:custGeom>
                <a:avLst/>
                <a:gdLst/>
                <a:ahLst/>
                <a:cxnLst/>
                <a:rect l="l" t="t" r="r" b="b"/>
                <a:pathLst>
                  <a:path w="574" h="478" extrusionOk="0">
                    <a:moveTo>
                      <a:pt x="0" y="339"/>
                    </a:moveTo>
                    <a:cubicBezTo>
                      <a:pt x="82" y="478"/>
                      <a:pt x="82" y="478"/>
                      <a:pt x="82" y="478"/>
                    </a:cubicBezTo>
                    <a:cubicBezTo>
                      <a:pt x="346" y="474"/>
                      <a:pt x="561" y="263"/>
                      <a:pt x="574" y="1"/>
                    </a:cubicBezTo>
                    <a:cubicBezTo>
                      <a:pt x="435" y="83"/>
                      <a:pt x="435" y="83"/>
                      <a:pt x="435" y="83"/>
                    </a:cubicBezTo>
                    <a:cubicBezTo>
                      <a:pt x="294" y="0"/>
                      <a:pt x="294" y="0"/>
                      <a:pt x="294" y="0"/>
                    </a:cubicBezTo>
                    <a:cubicBezTo>
                      <a:pt x="282" y="109"/>
                      <a:pt x="192" y="194"/>
                      <a:pt x="82" y="199"/>
                    </a:cubicBezTo>
                    <a:lnTo>
                      <a:pt x="0" y="33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4" name="Google Shape;1241;p49">
                <a:extLst>
                  <a:ext uri="{FF2B5EF4-FFF2-40B4-BE49-F238E27FC236}">
                    <a16:creationId xmlns:a16="http://schemas.microsoft.com/office/drawing/2014/main" id="{9C3CB076-E89B-B1AB-DBF1-B9641F204481}"/>
                  </a:ext>
                </a:extLst>
              </p:cNvPr>
              <p:cNvSpPr/>
              <p:nvPr/>
            </p:nvSpPr>
            <p:spPr>
              <a:xfrm>
                <a:off x="3741737" y="1223962"/>
                <a:ext cx="2132011" cy="2559050"/>
              </a:xfrm>
              <a:custGeom>
                <a:avLst/>
                <a:gdLst/>
                <a:ahLst/>
                <a:cxnLst/>
                <a:rect l="l" t="t" r="r" b="b"/>
                <a:pathLst>
                  <a:path w="478" h="573" extrusionOk="0">
                    <a:moveTo>
                      <a:pt x="478" y="491"/>
                    </a:moveTo>
                    <a:cubicBezTo>
                      <a:pt x="473" y="227"/>
                      <a:pt x="263" y="12"/>
                      <a:pt x="1" y="0"/>
                    </a:cubicBezTo>
                    <a:cubicBezTo>
                      <a:pt x="83" y="138"/>
                      <a:pt x="83" y="138"/>
                      <a:pt x="83" y="138"/>
                    </a:cubicBezTo>
                    <a:cubicBezTo>
                      <a:pt x="0" y="279"/>
                      <a:pt x="0" y="279"/>
                      <a:pt x="0" y="279"/>
                    </a:cubicBezTo>
                    <a:cubicBezTo>
                      <a:pt x="108" y="291"/>
                      <a:pt x="194" y="381"/>
                      <a:pt x="199" y="491"/>
                    </a:cubicBezTo>
                    <a:cubicBezTo>
                      <a:pt x="339" y="573"/>
                      <a:pt x="339" y="573"/>
                      <a:pt x="339" y="573"/>
                    </a:cubicBezTo>
                    <a:lnTo>
                      <a:pt x="478" y="49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5" name="Google Shape;1242;p49">
                <a:extLst>
                  <a:ext uri="{FF2B5EF4-FFF2-40B4-BE49-F238E27FC236}">
                    <a16:creationId xmlns:a16="http://schemas.microsoft.com/office/drawing/2014/main" id="{92946A68-FF1C-8919-4E64-FC2CF35172DF}"/>
                  </a:ext>
                </a:extLst>
              </p:cNvPr>
              <p:cNvSpPr/>
              <p:nvPr/>
            </p:nvSpPr>
            <p:spPr>
              <a:xfrm>
                <a:off x="1400175" y="1220787"/>
                <a:ext cx="2560637" cy="2133600"/>
              </a:xfrm>
              <a:custGeom>
                <a:avLst/>
                <a:gdLst/>
                <a:ahLst/>
                <a:cxnLst/>
                <a:rect l="l" t="t" r="r" b="b"/>
                <a:pathLst>
                  <a:path w="574" h="478" extrusionOk="0">
                    <a:moveTo>
                      <a:pt x="574" y="139"/>
                    </a:moveTo>
                    <a:cubicBezTo>
                      <a:pt x="492" y="0"/>
                      <a:pt x="492" y="0"/>
                      <a:pt x="492" y="0"/>
                    </a:cubicBezTo>
                    <a:cubicBezTo>
                      <a:pt x="228" y="5"/>
                      <a:pt x="13" y="215"/>
                      <a:pt x="0" y="477"/>
                    </a:cubicBezTo>
                    <a:cubicBezTo>
                      <a:pt x="139" y="395"/>
                      <a:pt x="139" y="395"/>
                      <a:pt x="139" y="395"/>
                    </a:cubicBezTo>
                    <a:cubicBezTo>
                      <a:pt x="280" y="478"/>
                      <a:pt x="280" y="478"/>
                      <a:pt x="280" y="478"/>
                    </a:cubicBezTo>
                    <a:cubicBezTo>
                      <a:pt x="292" y="370"/>
                      <a:pt x="382" y="284"/>
                      <a:pt x="492" y="279"/>
                    </a:cubicBezTo>
                    <a:lnTo>
                      <a:pt x="574" y="13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20" name="Google Shape;1247;p49">
              <a:extLst>
                <a:ext uri="{FF2B5EF4-FFF2-40B4-BE49-F238E27FC236}">
                  <a16:creationId xmlns:a16="http://schemas.microsoft.com/office/drawing/2014/main" id="{0CE931B2-1959-A522-4B4A-7F9078F6F4AA}"/>
                </a:ext>
              </a:extLst>
            </p:cNvPr>
            <p:cNvGrpSpPr/>
            <p:nvPr/>
          </p:nvGrpSpPr>
          <p:grpSpPr>
            <a:xfrm>
              <a:off x="2357246" y="2138253"/>
              <a:ext cx="444870" cy="445286"/>
              <a:chOff x="1301750" y="920750"/>
              <a:chExt cx="5095875" cy="5100637"/>
            </a:xfrm>
          </p:grpSpPr>
          <p:sp>
            <p:nvSpPr>
              <p:cNvPr id="21" name="Google Shape;1248;p49">
                <a:extLst>
                  <a:ext uri="{FF2B5EF4-FFF2-40B4-BE49-F238E27FC236}">
                    <a16:creationId xmlns:a16="http://schemas.microsoft.com/office/drawing/2014/main" id="{D6B23F7F-5F86-5ED0-BE7F-F36A0EAB1AEE}"/>
                  </a:ext>
                </a:extLst>
              </p:cNvPr>
              <p:cNvSpPr/>
              <p:nvPr/>
            </p:nvSpPr>
            <p:spPr>
              <a:xfrm>
                <a:off x="1301750" y="2546350"/>
                <a:ext cx="1801812" cy="2917825"/>
              </a:xfrm>
              <a:custGeom>
                <a:avLst/>
                <a:gdLst/>
                <a:ahLst/>
                <a:cxnLst/>
                <a:rect l="l" t="t" r="r" b="b"/>
                <a:pathLst>
                  <a:path w="405" h="655" extrusionOk="0">
                    <a:moveTo>
                      <a:pt x="321" y="207"/>
                    </a:moveTo>
                    <a:cubicBezTo>
                      <a:pt x="321" y="184"/>
                      <a:pt x="324" y="161"/>
                      <a:pt x="330" y="139"/>
                    </a:cubicBezTo>
                    <a:cubicBezTo>
                      <a:pt x="207" y="0"/>
                      <a:pt x="207" y="0"/>
                      <a:pt x="207" y="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9" y="94"/>
                      <a:pt x="0" y="150"/>
                      <a:pt x="0" y="207"/>
                    </a:cubicBezTo>
                    <a:cubicBezTo>
                      <a:pt x="0" y="381"/>
                      <a:pt x="80" y="546"/>
                      <a:pt x="216" y="655"/>
                    </a:cubicBezTo>
                    <a:cubicBezTo>
                      <a:pt x="234" y="471"/>
                      <a:pt x="234" y="471"/>
                      <a:pt x="234" y="471"/>
                    </a:cubicBezTo>
                    <a:cubicBezTo>
                      <a:pt x="405" y="396"/>
                      <a:pt x="405" y="396"/>
                      <a:pt x="405" y="396"/>
                    </a:cubicBezTo>
                    <a:cubicBezTo>
                      <a:pt x="352" y="348"/>
                      <a:pt x="321" y="279"/>
                      <a:pt x="321" y="20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2" name="Google Shape;1249;p49">
                <a:extLst>
                  <a:ext uri="{FF2B5EF4-FFF2-40B4-BE49-F238E27FC236}">
                    <a16:creationId xmlns:a16="http://schemas.microsoft.com/office/drawing/2014/main" id="{D82C0EF0-19C2-DF9F-FDFB-07E0408CBCAB}"/>
                  </a:ext>
                </a:extLst>
              </p:cNvPr>
              <p:cNvSpPr/>
              <p:nvPr/>
            </p:nvSpPr>
            <p:spPr>
              <a:xfrm>
                <a:off x="2387600" y="4403725"/>
                <a:ext cx="2865436" cy="1617662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63" extrusionOk="0">
                    <a:moveTo>
                      <a:pt x="644" y="268"/>
                    </a:moveTo>
                    <a:cubicBezTo>
                      <a:pt x="475" y="194"/>
                      <a:pt x="475" y="194"/>
                      <a:pt x="475" y="194"/>
                    </a:cubicBezTo>
                    <a:cubicBezTo>
                      <a:pt x="456" y="8"/>
                      <a:pt x="456" y="8"/>
                      <a:pt x="456" y="8"/>
                    </a:cubicBezTo>
                    <a:cubicBezTo>
                      <a:pt x="418" y="31"/>
                      <a:pt x="374" y="42"/>
                      <a:pt x="329" y="42"/>
                    </a:cubicBezTo>
                    <a:cubicBezTo>
                      <a:pt x="279" y="42"/>
                      <a:pt x="231" y="28"/>
                      <a:pt x="189" y="0"/>
                    </a:cubicBezTo>
                    <a:cubicBezTo>
                      <a:pt x="18" y="75"/>
                      <a:pt x="18" y="75"/>
                      <a:pt x="18" y="75"/>
                    </a:cubicBezTo>
                    <a:cubicBezTo>
                      <a:pt x="0" y="259"/>
                      <a:pt x="0" y="259"/>
                      <a:pt x="0" y="259"/>
                    </a:cubicBezTo>
                    <a:cubicBezTo>
                      <a:pt x="97" y="327"/>
                      <a:pt x="210" y="363"/>
                      <a:pt x="329" y="363"/>
                    </a:cubicBezTo>
                    <a:cubicBezTo>
                      <a:pt x="442" y="363"/>
                      <a:pt x="550" y="330"/>
                      <a:pt x="644" y="2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3" name="Google Shape;1250;p49">
                <a:extLst>
                  <a:ext uri="{FF2B5EF4-FFF2-40B4-BE49-F238E27FC236}">
                    <a16:creationId xmlns:a16="http://schemas.microsoft.com/office/drawing/2014/main" id="{C940D087-C00A-E4A9-1921-EFAF23264021}"/>
                  </a:ext>
                </a:extLst>
              </p:cNvPr>
              <p:cNvSpPr/>
              <p:nvPr/>
            </p:nvSpPr>
            <p:spPr>
              <a:xfrm>
                <a:off x="4546600" y="2790825"/>
                <a:ext cx="1851025" cy="2717800"/>
              </a:xfrm>
              <a:custGeom>
                <a:avLst/>
                <a:gdLst/>
                <a:ahLst/>
                <a:cxnLst/>
                <a:rect l="l" t="t" r="r" b="b"/>
                <a:pathLst>
                  <a:path w="416" h="610" extrusionOk="0">
                    <a:moveTo>
                      <a:pt x="416" y="152"/>
                    </a:moveTo>
                    <a:cubicBezTo>
                      <a:pt x="416" y="101"/>
                      <a:pt x="409" y="50"/>
                      <a:pt x="396" y="0"/>
                    </a:cubicBezTo>
                    <a:cubicBezTo>
                      <a:pt x="273" y="139"/>
                      <a:pt x="273" y="139"/>
                      <a:pt x="273" y="139"/>
                    </a:cubicBezTo>
                    <a:cubicBezTo>
                      <a:pt x="90" y="98"/>
                      <a:pt x="90" y="98"/>
                      <a:pt x="90" y="98"/>
                    </a:cubicBezTo>
                    <a:cubicBezTo>
                      <a:pt x="94" y="116"/>
                      <a:pt x="96" y="134"/>
                      <a:pt x="96" y="152"/>
                    </a:cubicBezTo>
                    <a:cubicBezTo>
                      <a:pt x="96" y="229"/>
                      <a:pt x="60" y="302"/>
                      <a:pt x="0" y="350"/>
                    </a:cubicBezTo>
                    <a:cubicBezTo>
                      <a:pt x="18" y="535"/>
                      <a:pt x="18" y="535"/>
                      <a:pt x="18" y="535"/>
                    </a:cubicBezTo>
                    <a:cubicBezTo>
                      <a:pt x="188" y="610"/>
                      <a:pt x="188" y="610"/>
                      <a:pt x="188" y="610"/>
                    </a:cubicBezTo>
                    <a:cubicBezTo>
                      <a:pt x="331" y="502"/>
                      <a:pt x="416" y="331"/>
                      <a:pt x="416" y="15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4" name="Google Shape;1251;p49">
                <a:extLst>
                  <a:ext uri="{FF2B5EF4-FFF2-40B4-BE49-F238E27FC236}">
                    <a16:creationId xmlns:a16="http://schemas.microsoft.com/office/drawing/2014/main" id="{597EF5A6-2350-754A-D678-FC6470C5EC37}"/>
                  </a:ext>
                </a:extLst>
              </p:cNvPr>
              <p:cNvSpPr/>
              <p:nvPr/>
            </p:nvSpPr>
            <p:spPr>
              <a:xfrm>
                <a:off x="3962400" y="925512"/>
                <a:ext cx="2297112" cy="2333625"/>
              </a:xfrm>
              <a:custGeom>
                <a:avLst/>
                <a:gdLst/>
                <a:ahLst/>
                <a:cxnLst/>
                <a:rect l="l" t="t" r="r" b="b"/>
                <a:pathLst>
                  <a:path w="516" h="524" extrusionOk="0">
                    <a:moveTo>
                      <a:pt x="1" y="0"/>
                    </a:moveTo>
                    <a:cubicBezTo>
                      <a:pt x="94" y="159"/>
                      <a:pt x="94" y="159"/>
                      <a:pt x="94" y="159"/>
                    </a:cubicBezTo>
                    <a:cubicBezTo>
                      <a:pt x="0" y="320"/>
                      <a:pt x="0" y="320"/>
                      <a:pt x="0" y="320"/>
                    </a:cubicBezTo>
                    <a:cubicBezTo>
                      <a:pt x="95" y="330"/>
                      <a:pt x="178" y="393"/>
                      <a:pt x="211" y="484"/>
                    </a:cubicBezTo>
                    <a:cubicBezTo>
                      <a:pt x="393" y="524"/>
                      <a:pt x="393" y="524"/>
                      <a:pt x="393" y="524"/>
                    </a:cubicBezTo>
                    <a:cubicBezTo>
                      <a:pt x="516" y="385"/>
                      <a:pt x="516" y="385"/>
                      <a:pt x="516" y="385"/>
                    </a:cubicBezTo>
                    <a:cubicBezTo>
                      <a:pt x="439" y="162"/>
                      <a:pt x="235" y="1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5" name="Google Shape;1252;p49">
                <a:extLst>
                  <a:ext uri="{FF2B5EF4-FFF2-40B4-BE49-F238E27FC236}">
                    <a16:creationId xmlns:a16="http://schemas.microsoft.com/office/drawing/2014/main" id="{78B61CC5-722E-DA4A-518C-E490DAE896A6}"/>
                  </a:ext>
                </a:extLst>
              </p:cNvPr>
              <p:cNvSpPr/>
              <p:nvPr/>
            </p:nvSpPr>
            <p:spPr>
              <a:xfrm>
                <a:off x="1466850" y="920750"/>
                <a:ext cx="2759074" cy="2097087"/>
              </a:xfrm>
              <a:custGeom>
                <a:avLst/>
                <a:gdLst/>
                <a:ahLst/>
                <a:cxnLst/>
                <a:rect l="l" t="t" r="r" b="b"/>
                <a:pathLst>
                  <a:path w="620" h="471" extrusionOk="0">
                    <a:moveTo>
                      <a:pt x="526" y="320"/>
                    </a:moveTo>
                    <a:cubicBezTo>
                      <a:pt x="620" y="160"/>
                      <a:pt x="620" y="160"/>
                      <a:pt x="620" y="160"/>
                    </a:cubicBezTo>
                    <a:cubicBezTo>
                      <a:pt x="526" y="0"/>
                      <a:pt x="526" y="0"/>
                      <a:pt x="526" y="0"/>
                    </a:cubicBezTo>
                    <a:cubicBezTo>
                      <a:pt x="290" y="4"/>
                      <a:pt x="82" y="151"/>
                      <a:pt x="0" y="371"/>
                    </a:cubicBezTo>
                    <a:cubicBezTo>
                      <a:pt x="180" y="331"/>
                      <a:pt x="180" y="331"/>
                      <a:pt x="180" y="331"/>
                    </a:cubicBezTo>
                    <a:cubicBezTo>
                      <a:pt x="305" y="471"/>
                      <a:pt x="305" y="471"/>
                      <a:pt x="305" y="471"/>
                    </a:cubicBezTo>
                    <a:cubicBezTo>
                      <a:pt x="343" y="383"/>
                      <a:pt x="428" y="324"/>
                      <a:pt x="526" y="3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26" name="Google Shape;1253;p49">
              <a:extLst>
                <a:ext uri="{FF2B5EF4-FFF2-40B4-BE49-F238E27FC236}">
                  <a16:creationId xmlns:a16="http://schemas.microsoft.com/office/drawing/2014/main" id="{54F429C6-9A35-73D2-AE82-3961BE1C65B3}"/>
                </a:ext>
              </a:extLst>
            </p:cNvPr>
            <p:cNvGrpSpPr/>
            <p:nvPr/>
          </p:nvGrpSpPr>
          <p:grpSpPr>
            <a:xfrm>
              <a:off x="4280419" y="2138162"/>
              <a:ext cx="445621" cy="445591"/>
              <a:chOff x="5732756" y="2682276"/>
              <a:chExt cx="719905" cy="719856"/>
            </a:xfrm>
          </p:grpSpPr>
          <p:sp>
            <p:nvSpPr>
              <p:cNvPr id="27" name="Google Shape;1254;p49">
                <a:extLst>
                  <a:ext uri="{FF2B5EF4-FFF2-40B4-BE49-F238E27FC236}">
                    <a16:creationId xmlns:a16="http://schemas.microsoft.com/office/drawing/2014/main" id="{FA94C783-1E65-6122-F8DB-2BDF355DE863}"/>
                  </a:ext>
                </a:extLst>
              </p:cNvPr>
              <p:cNvSpPr/>
              <p:nvPr/>
            </p:nvSpPr>
            <p:spPr>
              <a:xfrm>
                <a:off x="5732756" y="2682276"/>
                <a:ext cx="400276" cy="538927"/>
              </a:xfrm>
              <a:custGeom>
                <a:avLst/>
                <a:gdLst/>
                <a:ahLst/>
                <a:cxnLst/>
                <a:rect l="l" t="t" r="r" b="b"/>
                <a:pathLst>
                  <a:path w="670" h="902" extrusionOk="0">
                    <a:moveTo>
                      <a:pt x="145" y="824"/>
                    </a:moveTo>
                    <a:cubicBezTo>
                      <a:pt x="138" y="813"/>
                      <a:pt x="137" y="799"/>
                      <a:pt x="142" y="786"/>
                    </a:cubicBezTo>
                    <a:cubicBezTo>
                      <a:pt x="149" y="767"/>
                      <a:pt x="164" y="751"/>
                      <a:pt x="185" y="739"/>
                    </a:cubicBezTo>
                    <a:cubicBezTo>
                      <a:pt x="205" y="727"/>
                      <a:pt x="227" y="722"/>
                      <a:pt x="247" y="725"/>
                    </a:cubicBezTo>
                    <a:cubicBezTo>
                      <a:pt x="260" y="727"/>
                      <a:pt x="272" y="735"/>
                      <a:pt x="278" y="747"/>
                    </a:cubicBezTo>
                    <a:cubicBezTo>
                      <a:pt x="285" y="758"/>
                      <a:pt x="286" y="773"/>
                      <a:pt x="281" y="786"/>
                    </a:cubicBezTo>
                    <a:cubicBezTo>
                      <a:pt x="365" y="737"/>
                      <a:pt x="365" y="737"/>
                      <a:pt x="365" y="737"/>
                    </a:cubicBezTo>
                    <a:cubicBezTo>
                      <a:pt x="342" y="697"/>
                      <a:pt x="329" y="651"/>
                      <a:pt x="329" y="602"/>
                    </a:cubicBezTo>
                    <a:cubicBezTo>
                      <a:pt x="329" y="459"/>
                      <a:pt x="440" y="342"/>
                      <a:pt x="580" y="330"/>
                    </a:cubicBezTo>
                    <a:cubicBezTo>
                      <a:pt x="580" y="202"/>
                      <a:pt x="580" y="202"/>
                      <a:pt x="580" y="202"/>
                    </a:cubicBezTo>
                    <a:cubicBezTo>
                      <a:pt x="581" y="199"/>
                      <a:pt x="584" y="195"/>
                      <a:pt x="589" y="195"/>
                    </a:cubicBezTo>
                    <a:cubicBezTo>
                      <a:pt x="598" y="194"/>
                      <a:pt x="606" y="195"/>
                      <a:pt x="611" y="202"/>
                    </a:cubicBezTo>
                    <a:cubicBezTo>
                      <a:pt x="614" y="207"/>
                      <a:pt x="616" y="212"/>
                      <a:pt x="619" y="216"/>
                    </a:cubicBezTo>
                    <a:cubicBezTo>
                      <a:pt x="628" y="230"/>
                      <a:pt x="645" y="232"/>
                      <a:pt x="656" y="219"/>
                    </a:cubicBezTo>
                    <a:cubicBezTo>
                      <a:pt x="666" y="207"/>
                      <a:pt x="670" y="189"/>
                      <a:pt x="669" y="172"/>
                    </a:cubicBezTo>
                    <a:cubicBezTo>
                      <a:pt x="670" y="156"/>
                      <a:pt x="666" y="138"/>
                      <a:pt x="656" y="126"/>
                    </a:cubicBezTo>
                    <a:cubicBezTo>
                      <a:pt x="645" y="113"/>
                      <a:pt x="628" y="115"/>
                      <a:pt x="619" y="129"/>
                    </a:cubicBezTo>
                    <a:cubicBezTo>
                      <a:pt x="616" y="133"/>
                      <a:pt x="614" y="138"/>
                      <a:pt x="611" y="143"/>
                    </a:cubicBezTo>
                    <a:cubicBezTo>
                      <a:pt x="606" y="150"/>
                      <a:pt x="598" y="151"/>
                      <a:pt x="589" y="150"/>
                    </a:cubicBezTo>
                    <a:cubicBezTo>
                      <a:pt x="584" y="150"/>
                      <a:pt x="581" y="146"/>
                      <a:pt x="580" y="142"/>
                    </a:cubicBezTo>
                    <a:cubicBezTo>
                      <a:pt x="580" y="0"/>
                      <a:pt x="580" y="0"/>
                      <a:pt x="580" y="0"/>
                    </a:cubicBezTo>
                    <a:cubicBezTo>
                      <a:pt x="258" y="12"/>
                      <a:pt x="0" y="277"/>
                      <a:pt x="0" y="602"/>
                    </a:cubicBezTo>
                    <a:cubicBezTo>
                      <a:pt x="0" y="711"/>
                      <a:pt x="29" y="814"/>
                      <a:pt x="79" y="902"/>
                    </a:cubicBezTo>
                    <a:cubicBezTo>
                      <a:pt x="177" y="845"/>
                      <a:pt x="177" y="845"/>
                      <a:pt x="177" y="845"/>
                    </a:cubicBezTo>
                    <a:cubicBezTo>
                      <a:pt x="163" y="843"/>
                      <a:pt x="151" y="836"/>
                      <a:pt x="145" y="8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8" name="Google Shape;1255;p49">
                <a:extLst>
                  <a:ext uri="{FF2B5EF4-FFF2-40B4-BE49-F238E27FC236}">
                    <a16:creationId xmlns:a16="http://schemas.microsoft.com/office/drawing/2014/main" id="{BCA2342B-15E1-3F4D-9C07-759D8F042D4E}"/>
                  </a:ext>
                </a:extLst>
              </p:cNvPr>
              <p:cNvSpPr/>
              <p:nvPr/>
            </p:nvSpPr>
            <p:spPr>
              <a:xfrm>
                <a:off x="6094186" y="2682276"/>
                <a:ext cx="358476" cy="531209"/>
              </a:xfrm>
              <a:custGeom>
                <a:avLst/>
                <a:gdLst/>
                <a:ahLst/>
                <a:cxnLst/>
                <a:rect l="l" t="t" r="r" b="b"/>
                <a:pathLst>
                  <a:path w="600" h="889" extrusionOk="0">
                    <a:moveTo>
                      <a:pt x="35" y="95"/>
                    </a:moveTo>
                    <a:cubicBezTo>
                      <a:pt x="48" y="95"/>
                      <a:pt x="60" y="101"/>
                      <a:pt x="69" y="112"/>
                    </a:cubicBezTo>
                    <a:cubicBezTo>
                      <a:pt x="82" y="127"/>
                      <a:pt x="88" y="149"/>
                      <a:pt x="88" y="172"/>
                    </a:cubicBezTo>
                    <a:cubicBezTo>
                      <a:pt x="88" y="196"/>
                      <a:pt x="82" y="218"/>
                      <a:pt x="69" y="233"/>
                    </a:cubicBezTo>
                    <a:cubicBezTo>
                      <a:pt x="60" y="244"/>
                      <a:pt x="48" y="250"/>
                      <a:pt x="35" y="250"/>
                    </a:cubicBezTo>
                    <a:cubicBezTo>
                      <a:pt x="21" y="250"/>
                      <a:pt x="8" y="243"/>
                      <a:pt x="0" y="232"/>
                    </a:cubicBezTo>
                    <a:cubicBezTo>
                      <a:pt x="0" y="329"/>
                      <a:pt x="0" y="329"/>
                      <a:pt x="0" y="329"/>
                    </a:cubicBezTo>
                    <a:cubicBezTo>
                      <a:pt x="150" y="331"/>
                      <a:pt x="271" y="452"/>
                      <a:pt x="271" y="602"/>
                    </a:cubicBezTo>
                    <a:cubicBezTo>
                      <a:pt x="271" y="644"/>
                      <a:pt x="261" y="684"/>
                      <a:pt x="245" y="719"/>
                    </a:cubicBezTo>
                    <a:cubicBezTo>
                      <a:pt x="355" y="783"/>
                      <a:pt x="355" y="783"/>
                      <a:pt x="355" y="783"/>
                    </a:cubicBezTo>
                    <a:cubicBezTo>
                      <a:pt x="358" y="786"/>
                      <a:pt x="359" y="791"/>
                      <a:pt x="357" y="795"/>
                    </a:cubicBezTo>
                    <a:cubicBezTo>
                      <a:pt x="353" y="802"/>
                      <a:pt x="349" y="809"/>
                      <a:pt x="340" y="810"/>
                    </a:cubicBezTo>
                    <a:cubicBezTo>
                      <a:pt x="334" y="810"/>
                      <a:pt x="329" y="810"/>
                      <a:pt x="324" y="810"/>
                    </a:cubicBezTo>
                    <a:cubicBezTo>
                      <a:pt x="307" y="810"/>
                      <a:pt x="297" y="825"/>
                      <a:pt x="303" y="840"/>
                    </a:cubicBezTo>
                    <a:cubicBezTo>
                      <a:pt x="309" y="855"/>
                      <a:pt x="322" y="868"/>
                      <a:pt x="336" y="875"/>
                    </a:cubicBezTo>
                    <a:cubicBezTo>
                      <a:pt x="350" y="884"/>
                      <a:pt x="368" y="889"/>
                      <a:pt x="384" y="887"/>
                    </a:cubicBezTo>
                    <a:cubicBezTo>
                      <a:pt x="400" y="884"/>
                      <a:pt x="407" y="868"/>
                      <a:pt x="399" y="854"/>
                    </a:cubicBezTo>
                    <a:cubicBezTo>
                      <a:pt x="397" y="849"/>
                      <a:pt x="394" y="845"/>
                      <a:pt x="391" y="840"/>
                    </a:cubicBezTo>
                    <a:cubicBezTo>
                      <a:pt x="387" y="831"/>
                      <a:pt x="391" y="824"/>
                      <a:pt x="396" y="817"/>
                    </a:cubicBezTo>
                    <a:cubicBezTo>
                      <a:pt x="398" y="813"/>
                      <a:pt x="403" y="812"/>
                      <a:pt x="407" y="813"/>
                    </a:cubicBezTo>
                    <a:cubicBezTo>
                      <a:pt x="530" y="884"/>
                      <a:pt x="530" y="884"/>
                      <a:pt x="530" y="884"/>
                    </a:cubicBezTo>
                    <a:cubicBezTo>
                      <a:pt x="575" y="800"/>
                      <a:pt x="600" y="704"/>
                      <a:pt x="600" y="602"/>
                    </a:cubicBezTo>
                    <a:cubicBezTo>
                      <a:pt x="600" y="271"/>
                      <a:pt x="331" y="1"/>
                      <a:pt x="0" y="0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8" y="102"/>
                      <a:pt x="21" y="95"/>
                      <a:pt x="35" y="9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9" name="Google Shape;1256;p49">
                <a:extLst>
                  <a:ext uri="{FF2B5EF4-FFF2-40B4-BE49-F238E27FC236}">
                    <a16:creationId xmlns:a16="http://schemas.microsoft.com/office/drawing/2014/main" id="{2146A7D0-27B2-802F-875A-216EFD8A6796}"/>
                  </a:ext>
                </a:extLst>
              </p:cNvPr>
              <p:cNvSpPr/>
              <p:nvPr/>
            </p:nvSpPr>
            <p:spPr>
              <a:xfrm>
                <a:off x="5787732" y="3124950"/>
                <a:ext cx="616090" cy="277182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464" extrusionOk="0">
                    <a:moveTo>
                      <a:pt x="931" y="147"/>
                    </a:moveTo>
                    <a:cubicBezTo>
                      <a:pt x="925" y="159"/>
                      <a:pt x="913" y="166"/>
                      <a:pt x="900" y="169"/>
                    </a:cubicBezTo>
                    <a:cubicBezTo>
                      <a:pt x="880" y="172"/>
                      <a:pt x="858" y="167"/>
                      <a:pt x="838" y="155"/>
                    </a:cubicBezTo>
                    <a:cubicBezTo>
                      <a:pt x="817" y="143"/>
                      <a:pt x="801" y="127"/>
                      <a:pt x="795" y="108"/>
                    </a:cubicBezTo>
                    <a:cubicBezTo>
                      <a:pt x="790" y="95"/>
                      <a:pt x="791" y="81"/>
                      <a:pt x="797" y="70"/>
                    </a:cubicBezTo>
                    <a:cubicBezTo>
                      <a:pt x="804" y="58"/>
                      <a:pt x="816" y="50"/>
                      <a:pt x="830" y="48"/>
                    </a:cubicBezTo>
                    <a:cubicBezTo>
                      <a:pt x="746" y="0"/>
                      <a:pt x="746" y="0"/>
                      <a:pt x="746" y="0"/>
                    </a:cubicBezTo>
                    <a:cubicBezTo>
                      <a:pt x="698" y="81"/>
                      <a:pt x="611" y="135"/>
                      <a:pt x="510" y="135"/>
                    </a:cubicBezTo>
                    <a:cubicBezTo>
                      <a:pt x="417" y="135"/>
                      <a:pt x="335" y="88"/>
                      <a:pt x="286" y="17"/>
                    </a:cubicBezTo>
                    <a:cubicBezTo>
                      <a:pt x="175" y="81"/>
                      <a:pt x="175" y="81"/>
                      <a:pt x="175" y="81"/>
                    </a:cubicBezTo>
                    <a:cubicBezTo>
                      <a:pt x="171" y="82"/>
                      <a:pt x="167" y="81"/>
                      <a:pt x="164" y="77"/>
                    </a:cubicBezTo>
                    <a:cubicBezTo>
                      <a:pt x="159" y="70"/>
                      <a:pt x="156" y="63"/>
                      <a:pt x="160" y="54"/>
                    </a:cubicBezTo>
                    <a:cubicBezTo>
                      <a:pt x="162" y="49"/>
                      <a:pt x="165" y="45"/>
                      <a:pt x="168" y="40"/>
                    </a:cubicBezTo>
                    <a:cubicBezTo>
                      <a:pt x="175" y="26"/>
                      <a:pt x="168" y="10"/>
                      <a:pt x="152" y="7"/>
                    </a:cubicBezTo>
                    <a:cubicBezTo>
                      <a:pt x="136" y="5"/>
                      <a:pt x="119" y="10"/>
                      <a:pt x="105" y="18"/>
                    </a:cubicBezTo>
                    <a:cubicBezTo>
                      <a:pt x="90" y="26"/>
                      <a:pt x="77" y="39"/>
                      <a:pt x="71" y="54"/>
                    </a:cubicBezTo>
                    <a:cubicBezTo>
                      <a:pt x="66" y="69"/>
                      <a:pt x="76" y="83"/>
                      <a:pt x="92" y="84"/>
                    </a:cubicBezTo>
                    <a:cubicBezTo>
                      <a:pt x="97" y="84"/>
                      <a:pt x="103" y="83"/>
                      <a:pt x="108" y="84"/>
                    </a:cubicBezTo>
                    <a:cubicBezTo>
                      <a:pt x="117" y="85"/>
                      <a:pt x="121" y="92"/>
                      <a:pt x="126" y="99"/>
                    </a:cubicBezTo>
                    <a:cubicBezTo>
                      <a:pt x="128" y="103"/>
                      <a:pt x="126" y="108"/>
                      <a:pt x="123" y="111"/>
                    </a:cubicBezTo>
                    <a:cubicBezTo>
                      <a:pt x="0" y="182"/>
                      <a:pt x="0" y="182"/>
                      <a:pt x="0" y="182"/>
                    </a:cubicBezTo>
                    <a:cubicBezTo>
                      <a:pt x="107" y="351"/>
                      <a:pt x="296" y="464"/>
                      <a:pt x="510" y="464"/>
                    </a:cubicBezTo>
                    <a:cubicBezTo>
                      <a:pt x="733" y="464"/>
                      <a:pt x="927" y="344"/>
                      <a:pt x="1031" y="165"/>
                    </a:cubicBezTo>
                    <a:cubicBezTo>
                      <a:pt x="934" y="108"/>
                      <a:pt x="934" y="108"/>
                      <a:pt x="934" y="108"/>
                    </a:cubicBezTo>
                    <a:cubicBezTo>
                      <a:pt x="939" y="121"/>
                      <a:pt x="938" y="136"/>
                      <a:pt x="931" y="1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30" name="Google Shape;1257;p49">
              <a:extLst>
                <a:ext uri="{FF2B5EF4-FFF2-40B4-BE49-F238E27FC236}">
                  <a16:creationId xmlns:a16="http://schemas.microsoft.com/office/drawing/2014/main" id="{B9CDFBB6-451A-47CB-34B1-A96B1D54B8E7}"/>
                </a:ext>
              </a:extLst>
            </p:cNvPr>
            <p:cNvGrpSpPr/>
            <p:nvPr/>
          </p:nvGrpSpPr>
          <p:grpSpPr>
            <a:xfrm>
              <a:off x="4921736" y="2138156"/>
              <a:ext cx="445627" cy="445604"/>
              <a:chOff x="6768809" y="2682265"/>
              <a:chExt cx="719915" cy="719877"/>
            </a:xfrm>
          </p:grpSpPr>
          <p:sp>
            <p:nvSpPr>
              <p:cNvPr id="31" name="Google Shape;1258;p49">
                <a:extLst>
                  <a:ext uri="{FF2B5EF4-FFF2-40B4-BE49-F238E27FC236}">
                    <a16:creationId xmlns:a16="http://schemas.microsoft.com/office/drawing/2014/main" id="{4EB4E7DF-01CE-AF66-8200-B1FA98F96448}"/>
                  </a:ext>
                </a:extLst>
              </p:cNvPr>
              <p:cNvSpPr/>
              <p:nvPr/>
            </p:nvSpPr>
            <p:spPr>
              <a:xfrm>
                <a:off x="6768809" y="2682954"/>
                <a:ext cx="400157" cy="358101"/>
              </a:xfrm>
              <a:custGeom>
                <a:avLst/>
                <a:gdLst/>
                <a:ahLst/>
                <a:cxnLst/>
                <a:rect l="l" t="t" r="r" b="b"/>
                <a:pathLst>
                  <a:path w="638" h="571" extrusionOk="0">
                    <a:moveTo>
                      <a:pt x="91" y="538"/>
                    </a:moveTo>
                    <a:cubicBezTo>
                      <a:pt x="91" y="525"/>
                      <a:pt x="97" y="513"/>
                      <a:pt x="107" y="505"/>
                    </a:cubicBezTo>
                    <a:cubicBezTo>
                      <a:pt x="121" y="493"/>
                      <a:pt x="142" y="486"/>
                      <a:pt x="164" y="487"/>
                    </a:cubicBezTo>
                    <a:cubicBezTo>
                      <a:pt x="187" y="486"/>
                      <a:pt x="208" y="493"/>
                      <a:pt x="222" y="505"/>
                    </a:cubicBezTo>
                    <a:cubicBezTo>
                      <a:pt x="232" y="513"/>
                      <a:pt x="238" y="525"/>
                      <a:pt x="238" y="538"/>
                    </a:cubicBezTo>
                    <a:cubicBezTo>
                      <a:pt x="238" y="551"/>
                      <a:pt x="232" y="563"/>
                      <a:pt x="221" y="571"/>
                    </a:cubicBezTo>
                    <a:cubicBezTo>
                      <a:pt x="314" y="571"/>
                      <a:pt x="314" y="571"/>
                      <a:pt x="314" y="571"/>
                    </a:cubicBezTo>
                    <a:cubicBezTo>
                      <a:pt x="315" y="435"/>
                      <a:pt x="420" y="325"/>
                      <a:pt x="552" y="314"/>
                    </a:cubicBezTo>
                    <a:cubicBezTo>
                      <a:pt x="552" y="192"/>
                      <a:pt x="552" y="192"/>
                      <a:pt x="552" y="192"/>
                    </a:cubicBezTo>
                    <a:cubicBezTo>
                      <a:pt x="554" y="189"/>
                      <a:pt x="557" y="185"/>
                      <a:pt x="561" y="185"/>
                    </a:cubicBezTo>
                    <a:cubicBezTo>
                      <a:pt x="569" y="184"/>
                      <a:pt x="577" y="184"/>
                      <a:pt x="582" y="192"/>
                    </a:cubicBezTo>
                    <a:cubicBezTo>
                      <a:pt x="585" y="196"/>
                      <a:pt x="587" y="201"/>
                      <a:pt x="590" y="205"/>
                    </a:cubicBezTo>
                    <a:cubicBezTo>
                      <a:pt x="598" y="218"/>
                      <a:pt x="615" y="220"/>
                      <a:pt x="625" y="208"/>
                    </a:cubicBezTo>
                    <a:cubicBezTo>
                      <a:pt x="634" y="196"/>
                      <a:pt x="638" y="179"/>
                      <a:pt x="638" y="163"/>
                    </a:cubicBezTo>
                    <a:cubicBezTo>
                      <a:pt x="638" y="148"/>
                      <a:pt x="634" y="131"/>
                      <a:pt x="625" y="119"/>
                    </a:cubicBezTo>
                    <a:cubicBezTo>
                      <a:pt x="615" y="107"/>
                      <a:pt x="598" y="109"/>
                      <a:pt x="590" y="122"/>
                    </a:cubicBezTo>
                    <a:cubicBezTo>
                      <a:pt x="587" y="126"/>
                      <a:pt x="585" y="131"/>
                      <a:pt x="582" y="135"/>
                    </a:cubicBezTo>
                    <a:cubicBezTo>
                      <a:pt x="577" y="142"/>
                      <a:pt x="569" y="143"/>
                      <a:pt x="561" y="142"/>
                    </a:cubicBezTo>
                    <a:cubicBezTo>
                      <a:pt x="557" y="142"/>
                      <a:pt x="554" y="138"/>
                      <a:pt x="552" y="135"/>
                    </a:cubicBezTo>
                    <a:cubicBezTo>
                      <a:pt x="552" y="0"/>
                      <a:pt x="552" y="0"/>
                      <a:pt x="552" y="0"/>
                    </a:cubicBezTo>
                    <a:cubicBezTo>
                      <a:pt x="246" y="11"/>
                      <a:pt x="1" y="262"/>
                      <a:pt x="0" y="571"/>
                    </a:cubicBezTo>
                    <a:cubicBezTo>
                      <a:pt x="107" y="571"/>
                      <a:pt x="107" y="571"/>
                      <a:pt x="107" y="571"/>
                    </a:cubicBezTo>
                    <a:cubicBezTo>
                      <a:pt x="97" y="563"/>
                      <a:pt x="91" y="551"/>
                      <a:pt x="91" y="5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2" name="Google Shape;1259;p49">
                <a:extLst>
                  <a:ext uri="{FF2B5EF4-FFF2-40B4-BE49-F238E27FC236}">
                    <a16:creationId xmlns:a16="http://schemas.microsoft.com/office/drawing/2014/main" id="{70EDF2DF-6260-DE8E-4128-A02D5C4F5302}"/>
                  </a:ext>
                </a:extLst>
              </p:cNvPr>
              <p:cNvSpPr/>
              <p:nvPr/>
            </p:nvSpPr>
            <p:spPr>
              <a:xfrm>
                <a:off x="6768809" y="3002032"/>
                <a:ext cx="358808" cy="400111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38" extrusionOk="0">
                    <a:moveTo>
                      <a:pt x="539" y="547"/>
                    </a:moveTo>
                    <a:cubicBezTo>
                      <a:pt x="526" y="547"/>
                      <a:pt x="514" y="542"/>
                      <a:pt x="506" y="532"/>
                    </a:cubicBezTo>
                    <a:cubicBezTo>
                      <a:pt x="494" y="517"/>
                      <a:pt x="487" y="497"/>
                      <a:pt x="488" y="474"/>
                    </a:cubicBezTo>
                    <a:cubicBezTo>
                      <a:pt x="487" y="451"/>
                      <a:pt x="494" y="431"/>
                      <a:pt x="506" y="416"/>
                    </a:cubicBezTo>
                    <a:cubicBezTo>
                      <a:pt x="514" y="406"/>
                      <a:pt x="526" y="400"/>
                      <a:pt x="539" y="400"/>
                    </a:cubicBezTo>
                    <a:cubicBezTo>
                      <a:pt x="551" y="400"/>
                      <a:pt x="564" y="406"/>
                      <a:pt x="572" y="417"/>
                    </a:cubicBezTo>
                    <a:cubicBezTo>
                      <a:pt x="572" y="324"/>
                      <a:pt x="572" y="324"/>
                      <a:pt x="572" y="324"/>
                    </a:cubicBezTo>
                    <a:cubicBezTo>
                      <a:pt x="436" y="323"/>
                      <a:pt x="325" y="219"/>
                      <a:pt x="315" y="86"/>
                    </a:cubicBezTo>
                    <a:cubicBezTo>
                      <a:pt x="193" y="86"/>
                      <a:pt x="193" y="86"/>
                      <a:pt x="193" y="86"/>
                    </a:cubicBezTo>
                    <a:cubicBezTo>
                      <a:pt x="189" y="84"/>
                      <a:pt x="186" y="81"/>
                      <a:pt x="186" y="77"/>
                    </a:cubicBezTo>
                    <a:cubicBezTo>
                      <a:pt x="185" y="69"/>
                      <a:pt x="185" y="61"/>
                      <a:pt x="193" y="56"/>
                    </a:cubicBezTo>
                    <a:cubicBezTo>
                      <a:pt x="197" y="53"/>
                      <a:pt x="202" y="51"/>
                      <a:pt x="206" y="48"/>
                    </a:cubicBezTo>
                    <a:cubicBezTo>
                      <a:pt x="219" y="40"/>
                      <a:pt x="221" y="23"/>
                      <a:pt x="209" y="13"/>
                    </a:cubicBezTo>
                    <a:cubicBezTo>
                      <a:pt x="197" y="4"/>
                      <a:pt x="180" y="0"/>
                      <a:pt x="164" y="0"/>
                    </a:cubicBezTo>
                    <a:cubicBezTo>
                      <a:pt x="149" y="0"/>
                      <a:pt x="132" y="4"/>
                      <a:pt x="120" y="13"/>
                    </a:cubicBezTo>
                    <a:cubicBezTo>
                      <a:pt x="108" y="23"/>
                      <a:pt x="109" y="40"/>
                      <a:pt x="123" y="48"/>
                    </a:cubicBezTo>
                    <a:cubicBezTo>
                      <a:pt x="127" y="51"/>
                      <a:pt x="132" y="53"/>
                      <a:pt x="136" y="56"/>
                    </a:cubicBezTo>
                    <a:cubicBezTo>
                      <a:pt x="143" y="61"/>
                      <a:pt x="143" y="69"/>
                      <a:pt x="143" y="77"/>
                    </a:cubicBezTo>
                    <a:cubicBezTo>
                      <a:pt x="143" y="81"/>
                      <a:pt x="139" y="84"/>
                      <a:pt x="136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12" y="392"/>
                      <a:pt x="263" y="637"/>
                      <a:pt x="572" y="638"/>
                    </a:cubicBezTo>
                    <a:cubicBezTo>
                      <a:pt x="572" y="531"/>
                      <a:pt x="572" y="531"/>
                      <a:pt x="572" y="531"/>
                    </a:cubicBezTo>
                    <a:cubicBezTo>
                      <a:pt x="564" y="541"/>
                      <a:pt x="551" y="547"/>
                      <a:pt x="539" y="54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3" name="Google Shape;1260;p49">
                <a:extLst>
                  <a:ext uri="{FF2B5EF4-FFF2-40B4-BE49-F238E27FC236}">
                    <a16:creationId xmlns:a16="http://schemas.microsoft.com/office/drawing/2014/main" id="{1B15443F-FD72-10FA-F8EB-F185541FE572}"/>
                  </a:ext>
                </a:extLst>
              </p:cNvPr>
              <p:cNvSpPr/>
              <p:nvPr/>
            </p:nvSpPr>
            <p:spPr>
              <a:xfrm>
                <a:off x="7129915" y="2682265"/>
                <a:ext cx="358808" cy="400111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38" extrusionOk="0">
                    <a:moveTo>
                      <a:pt x="33" y="91"/>
                    </a:moveTo>
                    <a:cubicBezTo>
                      <a:pt x="46" y="91"/>
                      <a:pt x="58" y="97"/>
                      <a:pt x="66" y="107"/>
                    </a:cubicBezTo>
                    <a:cubicBezTo>
                      <a:pt x="78" y="121"/>
                      <a:pt x="85" y="142"/>
                      <a:pt x="84" y="164"/>
                    </a:cubicBezTo>
                    <a:cubicBezTo>
                      <a:pt x="85" y="187"/>
                      <a:pt x="78" y="208"/>
                      <a:pt x="66" y="222"/>
                    </a:cubicBezTo>
                    <a:cubicBezTo>
                      <a:pt x="58" y="232"/>
                      <a:pt x="46" y="238"/>
                      <a:pt x="33" y="238"/>
                    </a:cubicBezTo>
                    <a:cubicBezTo>
                      <a:pt x="21" y="238"/>
                      <a:pt x="8" y="232"/>
                      <a:pt x="0" y="222"/>
                    </a:cubicBezTo>
                    <a:cubicBezTo>
                      <a:pt x="0" y="314"/>
                      <a:pt x="0" y="314"/>
                      <a:pt x="0" y="314"/>
                    </a:cubicBezTo>
                    <a:cubicBezTo>
                      <a:pt x="136" y="315"/>
                      <a:pt x="247" y="420"/>
                      <a:pt x="257" y="553"/>
                    </a:cubicBezTo>
                    <a:cubicBezTo>
                      <a:pt x="379" y="553"/>
                      <a:pt x="379" y="553"/>
                      <a:pt x="379" y="553"/>
                    </a:cubicBezTo>
                    <a:cubicBezTo>
                      <a:pt x="383" y="554"/>
                      <a:pt x="386" y="557"/>
                      <a:pt x="386" y="561"/>
                    </a:cubicBezTo>
                    <a:cubicBezTo>
                      <a:pt x="387" y="570"/>
                      <a:pt x="387" y="577"/>
                      <a:pt x="379" y="582"/>
                    </a:cubicBezTo>
                    <a:cubicBezTo>
                      <a:pt x="375" y="585"/>
                      <a:pt x="370" y="587"/>
                      <a:pt x="366" y="590"/>
                    </a:cubicBezTo>
                    <a:cubicBezTo>
                      <a:pt x="353" y="598"/>
                      <a:pt x="351" y="615"/>
                      <a:pt x="363" y="625"/>
                    </a:cubicBezTo>
                    <a:cubicBezTo>
                      <a:pt x="375" y="635"/>
                      <a:pt x="392" y="638"/>
                      <a:pt x="408" y="638"/>
                    </a:cubicBezTo>
                    <a:cubicBezTo>
                      <a:pt x="423" y="638"/>
                      <a:pt x="440" y="635"/>
                      <a:pt x="452" y="625"/>
                    </a:cubicBezTo>
                    <a:cubicBezTo>
                      <a:pt x="464" y="615"/>
                      <a:pt x="463" y="598"/>
                      <a:pt x="449" y="590"/>
                    </a:cubicBezTo>
                    <a:cubicBezTo>
                      <a:pt x="445" y="587"/>
                      <a:pt x="440" y="585"/>
                      <a:pt x="436" y="582"/>
                    </a:cubicBezTo>
                    <a:cubicBezTo>
                      <a:pt x="429" y="577"/>
                      <a:pt x="429" y="570"/>
                      <a:pt x="429" y="561"/>
                    </a:cubicBezTo>
                    <a:cubicBezTo>
                      <a:pt x="429" y="557"/>
                      <a:pt x="433" y="554"/>
                      <a:pt x="436" y="553"/>
                    </a:cubicBezTo>
                    <a:cubicBezTo>
                      <a:pt x="572" y="553"/>
                      <a:pt x="572" y="553"/>
                      <a:pt x="572" y="553"/>
                    </a:cubicBezTo>
                    <a:cubicBezTo>
                      <a:pt x="560" y="246"/>
                      <a:pt x="309" y="1"/>
                      <a:pt x="0" y="0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8" y="97"/>
                      <a:pt x="21" y="91"/>
                      <a:pt x="33" y="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4" name="Google Shape;1261;p49">
                <a:extLst>
                  <a:ext uri="{FF2B5EF4-FFF2-40B4-BE49-F238E27FC236}">
                    <a16:creationId xmlns:a16="http://schemas.microsoft.com/office/drawing/2014/main" id="{14E39A1A-A6BD-A42B-CF45-2D45542F5A83}"/>
                  </a:ext>
                </a:extLst>
              </p:cNvPr>
              <p:cNvSpPr/>
              <p:nvPr/>
            </p:nvSpPr>
            <p:spPr>
              <a:xfrm>
                <a:off x="7088567" y="3043581"/>
                <a:ext cx="400157" cy="358561"/>
              </a:xfrm>
              <a:custGeom>
                <a:avLst/>
                <a:gdLst/>
                <a:ahLst/>
                <a:cxnLst/>
                <a:rect l="l" t="t" r="r" b="b"/>
                <a:pathLst>
                  <a:path w="638" h="572" extrusionOk="0">
                    <a:moveTo>
                      <a:pt x="547" y="34"/>
                    </a:moveTo>
                    <a:cubicBezTo>
                      <a:pt x="547" y="46"/>
                      <a:pt x="541" y="58"/>
                      <a:pt x="531" y="66"/>
                    </a:cubicBezTo>
                    <a:cubicBezTo>
                      <a:pt x="517" y="78"/>
                      <a:pt x="496" y="85"/>
                      <a:pt x="474" y="84"/>
                    </a:cubicBezTo>
                    <a:cubicBezTo>
                      <a:pt x="451" y="85"/>
                      <a:pt x="430" y="78"/>
                      <a:pt x="416" y="66"/>
                    </a:cubicBezTo>
                    <a:cubicBezTo>
                      <a:pt x="406" y="58"/>
                      <a:pt x="400" y="46"/>
                      <a:pt x="400" y="34"/>
                    </a:cubicBezTo>
                    <a:cubicBezTo>
                      <a:pt x="400" y="21"/>
                      <a:pt x="406" y="9"/>
                      <a:pt x="417" y="0"/>
                    </a:cubicBezTo>
                    <a:cubicBezTo>
                      <a:pt x="324" y="0"/>
                      <a:pt x="324" y="0"/>
                      <a:pt x="324" y="0"/>
                    </a:cubicBezTo>
                    <a:cubicBezTo>
                      <a:pt x="323" y="136"/>
                      <a:pt x="218" y="247"/>
                      <a:pt x="86" y="258"/>
                    </a:cubicBezTo>
                    <a:cubicBezTo>
                      <a:pt x="86" y="379"/>
                      <a:pt x="86" y="379"/>
                      <a:pt x="86" y="379"/>
                    </a:cubicBezTo>
                    <a:cubicBezTo>
                      <a:pt x="84" y="383"/>
                      <a:pt x="81" y="386"/>
                      <a:pt x="77" y="387"/>
                    </a:cubicBezTo>
                    <a:cubicBezTo>
                      <a:pt x="69" y="387"/>
                      <a:pt x="61" y="387"/>
                      <a:pt x="56" y="379"/>
                    </a:cubicBezTo>
                    <a:cubicBezTo>
                      <a:pt x="53" y="375"/>
                      <a:pt x="51" y="370"/>
                      <a:pt x="48" y="366"/>
                    </a:cubicBezTo>
                    <a:cubicBezTo>
                      <a:pt x="40" y="353"/>
                      <a:pt x="23" y="352"/>
                      <a:pt x="13" y="363"/>
                    </a:cubicBezTo>
                    <a:cubicBezTo>
                      <a:pt x="4" y="375"/>
                      <a:pt x="0" y="392"/>
                      <a:pt x="0" y="408"/>
                    </a:cubicBezTo>
                    <a:cubicBezTo>
                      <a:pt x="0" y="423"/>
                      <a:pt x="4" y="440"/>
                      <a:pt x="13" y="452"/>
                    </a:cubicBezTo>
                    <a:cubicBezTo>
                      <a:pt x="23" y="464"/>
                      <a:pt x="40" y="463"/>
                      <a:pt x="48" y="450"/>
                    </a:cubicBezTo>
                    <a:cubicBezTo>
                      <a:pt x="51" y="445"/>
                      <a:pt x="53" y="440"/>
                      <a:pt x="56" y="436"/>
                    </a:cubicBezTo>
                    <a:cubicBezTo>
                      <a:pt x="61" y="429"/>
                      <a:pt x="69" y="429"/>
                      <a:pt x="77" y="429"/>
                    </a:cubicBezTo>
                    <a:cubicBezTo>
                      <a:pt x="81" y="429"/>
                      <a:pt x="84" y="433"/>
                      <a:pt x="86" y="436"/>
                    </a:cubicBezTo>
                    <a:cubicBezTo>
                      <a:pt x="86" y="572"/>
                      <a:pt x="86" y="572"/>
                      <a:pt x="86" y="572"/>
                    </a:cubicBezTo>
                    <a:cubicBezTo>
                      <a:pt x="392" y="560"/>
                      <a:pt x="637" y="309"/>
                      <a:pt x="638" y="0"/>
                    </a:cubicBezTo>
                    <a:cubicBezTo>
                      <a:pt x="531" y="0"/>
                      <a:pt x="531" y="0"/>
                      <a:pt x="531" y="0"/>
                    </a:cubicBezTo>
                    <a:cubicBezTo>
                      <a:pt x="541" y="9"/>
                      <a:pt x="547" y="21"/>
                      <a:pt x="547" y="3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35" name="Google Shape;1262;p49">
              <a:extLst>
                <a:ext uri="{FF2B5EF4-FFF2-40B4-BE49-F238E27FC236}">
                  <a16:creationId xmlns:a16="http://schemas.microsoft.com/office/drawing/2014/main" id="{D7B2DA86-8B53-0495-8D5D-18F8D2CCC9D9}"/>
                </a:ext>
              </a:extLst>
            </p:cNvPr>
            <p:cNvGrpSpPr/>
            <p:nvPr/>
          </p:nvGrpSpPr>
          <p:grpSpPr>
            <a:xfrm>
              <a:off x="5563058" y="2138185"/>
              <a:ext cx="445753" cy="445545"/>
              <a:chOff x="7804870" y="2682313"/>
              <a:chExt cx="720118" cy="719782"/>
            </a:xfrm>
          </p:grpSpPr>
          <p:sp>
            <p:nvSpPr>
              <p:cNvPr id="36" name="Google Shape;1263;p49">
                <a:extLst>
                  <a:ext uri="{FF2B5EF4-FFF2-40B4-BE49-F238E27FC236}">
                    <a16:creationId xmlns:a16="http://schemas.microsoft.com/office/drawing/2014/main" id="{2AF3A105-3C8A-22BF-CE61-FF11E17654F6}"/>
                  </a:ext>
                </a:extLst>
              </p:cNvPr>
              <p:cNvSpPr/>
              <p:nvPr/>
            </p:nvSpPr>
            <p:spPr>
              <a:xfrm>
                <a:off x="7804870" y="2922841"/>
                <a:ext cx="256443" cy="407568"/>
              </a:xfrm>
              <a:custGeom>
                <a:avLst/>
                <a:gdLst/>
                <a:ahLst/>
                <a:cxnLst/>
                <a:rect l="l" t="t" r="r" b="b"/>
                <a:pathLst>
                  <a:path w="376" h="598" extrusionOk="0">
                    <a:moveTo>
                      <a:pt x="242" y="519"/>
                    </a:moveTo>
                    <a:cubicBezTo>
                      <a:pt x="234" y="513"/>
                      <a:pt x="229" y="503"/>
                      <a:pt x="228" y="493"/>
                    </a:cubicBezTo>
                    <a:cubicBezTo>
                      <a:pt x="227" y="477"/>
                      <a:pt x="233" y="460"/>
                      <a:pt x="244" y="445"/>
                    </a:cubicBezTo>
                    <a:cubicBezTo>
                      <a:pt x="255" y="430"/>
                      <a:pt x="269" y="420"/>
                      <a:pt x="284" y="416"/>
                    </a:cubicBezTo>
                    <a:cubicBezTo>
                      <a:pt x="294" y="413"/>
                      <a:pt x="305" y="415"/>
                      <a:pt x="313" y="421"/>
                    </a:cubicBezTo>
                    <a:cubicBezTo>
                      <a:pt x="316" y="424"/>
                      <a:pt x="319" y="427"/>
                      <a:pt x="321" y="430"/>
                    </a:cubicBezTo>
                    <a:cubicBezTo>
                      <a:pt x="326" y="437"/>
                      <a:pt x="335" y="437"/>
                      <a:pt x="340" y="430"/>
                    </a:cubicBezTo>
                    <a:cubicBezTo>
                      <a:pt x="372" y="386"/>
                      <a:pt x="372" y="386"/>
                      <a:pt x="372" y="386"/>
                    </a:cubicBezTo>
                    <a:cubicBezTo>
                      <a:pt x="376" y="381"/>
                      <a:pt x="375" y="374"/>
                      <a:pt x="370" y="371"/>
                    </a:cubicBezTo>
                    <a:cubicBezTo>
                      <a:pt x="313" y="325"/>
                      <a:pt x="276" y="254"/>
                      <a:pt x="276" y="175"/>
                    </a:cubicBezTo>
                    <a:cubicBezTo>
                      <a:pt x="276" y="157"/>
                      <a:pt x="278" y="140"/>
                      <a:pt x="281" y="124"/>
                    </a:cubicBezTo>
                    <a:cubicBezTo>
                      <a:pt x="283" y="118"/>
                      <a:pt x="279" y="112"/>
                      <a:pt x="274" y="111"/>
                    </a:cubicBezTo>
                    <a:cubicBezTo>
                      <a:pt x="177" y="79"/>
                      <a:pt x="177" y="79"/>
                      <a:pt x="177" y="79"/>
                    </a:cubicBezTo>
                    <a:cubicBezTo>
                      <a:pt x="175" y="77"/>
                      <a:pt x="173" y="74"/>
                      <a:pt x="174" y="71"/>
                    </a:cubicBezTo>
                    <a:cubicBezTo>
                      <a:pt x="176" y="64"/>
                      <a:pt x="178" y="58"/>
                      <a:pt x="185" y="56"/>
                    </a:cubicBezTo>
                    <a:cubicBezTo>
                      <a:pt x="189" y="55"/>
                      <a:pt x="193" y="55"/>
                      <a:pt x="197" y="54"/>
                    </a:cubicBezTo>
                    <a:cubicBezTo>
                      <a:pt x="209" y="50"/>
                      <a:pt x="215" y="38"/>
                      <a:pt x="208" y="27"/>
                    </a:cubicBezTo>
                    <a:cubicBezTo>
                      <a:pt x="201" y="16"/>
                      <a:pt x="189" y="9"/>
                      <a:pt x="177" y="5"/>
                    </a:cubicBezTo>
                    <a:cubicBezTo>
                      <a:pt x="165" y="1"/>
                      <a:pt x="151" y="0"/>
                      <a:pt x="139" y="5"/>
                    </a:cubicBezTo>
                    <a:cubicBezTo>
                      <a:pt x="127" y="9"/>
                      <a:pt x="124" y="23"/>
                      <a:pt x="132" y="32"/>
                    </a:cubicBezTo>
                    <a:cubicBezTo>
                      <a:pt x="135" y="36"/>
                      <a:pt x="138" y="38"/>
                      <a:pt x="140" y="42"/>
                    </a:cubicBezTo>
                    <a:cubicBezTo>
                      <a:pt x="145" y="48"/>
                      <a:pt x="143" y="54"/>
                      <a:pt x="141" y="60"/>
                    </a:cubicBezTo>
                    <a:cubicBezTo>
                      <a:pt x="140" y="63"/>
                      <a:pt x="136" y="65"/>
                      <a:pt x="133" y="65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26" y="30"/>
                      <a:pt x="19" y="34"/>
                      <a:pt x="17" y="40"/>
                    </a:cubicBezTo>
                    <a:cubicBezTo>
                      <a:pt x="6" y="83"/>
                      <a:pt x="0" y="128"/>
                      <a:pt x="0" y="175"/>
                    </a:cubicBezTo>
                    <a:cubicBezTo>
                      <a:pt x="0" y="345"/>
                      <a:pt x="81" y="497"/>
                      <a:pt x="207" y="594"/>
                    </a:cubicBezTo>
                    <a:cubicBezTo>
                      <a:pt x="212" y="598"/>
                      <a:pt x="219" y="597"/>
                      <a:pt x="223" y="591"/>
                    </a:cubicBezTo>
                    <a:cubicBezTo>
                      <a:pt x="259" y="542"/>
                      <a:pt x="259" y="542"/>
                      <a:pt x="259" y="542"/>
                    </a:cubicBezTo>
                    <a:cubicBezTo>
                      <a:pt x="264" y="535"/>
                      <a:pt x="260" y="526"/>
                      <a:pt x="253" y="524"/>
                    </a:cubicBezTo>
                    <a:cubicBezTo>
                      <a:pt x="249" y="523"/>
                      <a:pt x="245" y="521"/>
                      <a:pt x="242" y="51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7" name="Google Shape;1264;p49">
                <a:extLst>
                  <a:ext uri="{FF2B5EF4-FFF2-40B4-BE49-F238E27FC236}">
                    <a16:creationId xmlns:a16="http://schemas.microsoft.com/office/drawing/2014/main" id="{A3BD75E5-9631-C9C7-8A50-03B38D099906}"/>
                  </a:ext>
                </a:extLst>
              </p:cNvPr>
              <p:cNvSpPr/>
              <p:nvPr/>
            </p:nvSpPr>
            <p:spPr>
              <a:xfrm>
                <a:off x="7823833" y="2682313"/>
                <a:ext cx="377215" cy="304549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47" extrusionOk="0">
                    <a:moveTo>
                      <a:pt x="84" y="362"/>
                    </a:moveTo>
                    <a:cubicBezTo>
                      <a:pt x="87" y="352"/>
                      <a:pt x="95" y="344"/>
                      <a:pt x="105" y="340"/>
                    </a:cubicBezTo>
                    <a:cubicBezTo>
                      <a:pt x="119" y="335"/>
                      <a:pt x="137" y="335"/>
                      <a:pt x="154" y="341"/>
                    </a:cubicBezTo>
                    <a:cubicBezTo>
                      <a:pt x="172" y="346"/>
                      <a:pt x="187" y="357"/>
                      <a:pt x="195" y="370"/>
                    </a:cubicBezTo>
                    <a:cubicBezTo>
                      <a:pt x="201" y="379"/>
                      <a:pt x="202" y="390"/>
                      <a:pt x="199" y="399"/>
                    </a:cubicBezTo>
                    <a:cubicBezTo>
                      <a:pt x="198" y="403"/>
                      <a:pt x="196" y="407"/>
                      <a:pt x="193" y="410"/>
                    </a:cubicBezTo>
                    <a:cubicBezTo>
                      <a:pt x="188" y="416"/>
                      <a:pt x="191" y="425"/>
                      <a:pt x="199" y="428"/>
                    </a:cubicBezTo>
                    <a:cubicBezTo>
                      <a:pt x="250" y="445"/>
                      <a:pt x="250" y="445"/>
                      <a:pt x="250" y="445"/>
                    </a:cubicBezTo>
                    <a:cubicBezTo>
                      <a:pt x="256" y="447"/>
                      <a:pt x="263" y="444"/>
                      <a:pt x="265" y="438"/>
                    </a:cubicBezTo>
                    <a:cubicBezTo>
                      <a:pt x="298" y="352"/>
                      <a:pt x="377" y="288"/>
                      <a:pt x="472" y="277"/>
                    </a:cubicBezTo>
                    <a:cubicBezTo>
                      <a:pt x="478" y="277"/>
                      <a:pt x="482" y="272"/>
                      <a:pt x="482" y="266"/>
                    </a:cubicBezTo>
                    <a:cubicBezTo>
                      <a:pt x="482" y="165"/>
                      <a:pt x="482" y="165"/>
                      <a:pt x="482" y="165"/>
                    </a:cubicBezTo>
                    <a:cubicBezTo>
                      <a:pt x="483" y="162"/>
                      <a:pt x="486" y="159"/>
                      <a:pt x="489" y="159"/>
                    </a:cubicBezTo>
                    <a:cubicBezTo>
                      <a:pt x="496" y="158"/>
                      <a:pt x="502" y="159"/>
                      <a:pt x="507" y="165"/>
                    </a:cubicBezTo>
                    <a:cubicBezTo>
                      <a:pt x="509" y="168"/>
                      <a:pt x="511" y="172"/>
                      <a:pt x="513" y="176"/>
                    </a:cubicBezTo>
                    <a:cubicBezTo>
                      <a:pt x="520" y="186"/>
                      <a:pt x="533" y="187"/>
                      <a:pt x="541" y="178"/>
                    </a:cubicBezTo>
                    <a:cubicBezTo>
                      <a:pt x="549" y="168"/>
                      <a:pt x="553" y="154"/>
                      <a:pt x="552" y="141"/>
                    </a:cubicBezTo>
                    <a:cubicBezTo>
                      <a:pt x="553" y="128"/>
                      <a:pt x="549" y="115"/>
                      <a:pt x="541" y="105"/>
                    </a:cubicBezTo>
                    <a:cubicBezTo>
                      <a:pt x="533" y="95"/>
                      <a:pt x="520" y="96"/>
                      <a:pt x="513" y="107"/>
                    </a:cubicBezTo>
                    <a:cubicBezTo>
                      <a:pt x="511" y="111"/>
                      <a:pt x="509" y="114"/>
                      <a:pt x="507" y="118"/>
                    </a:cubicBezTo>
                    <a:cubicBezTo>
                      <a:pt x="502" y="124"/>
                      <a:pt x="496" y="124"/>
                      <a:pt x="489" y="124"/>
                    </a:cubicBezTo>
                    <a:cubicBezTo>
                      <a:pt x="486" y="124"/>
                      <a:pt x="483" y="121"/>
                      <a:pt x="482" y="118"/>
                    </a:cubicBezTo>
                    <a:cubicBezTo>
                      <a:pt x="482" y="12"/>
                      <a:pt x="482" y="12"/>
                      <a:pt x="482" y="12"/>
                    </a:cubicBezTo>
                    <a:cubicBezTo>
                      <a:pt x="482" y="5"/>
                      <a:pt x="477" y="0"/>
                      <a:pt x="470" y="0"/>
                    </a:cubicBezTo>
                    <a:cubicBezTo>
                      <a:pt x="253" y="12"/>
                      <a:pt x="71" y="155"/>
                      <a:pt x="2" y="352"/>
                    </a:cubicBezTo>
                    <a:cubicBezTo>
                      <a:pt x="0" y="358"/>
                      <a:pt x="3" y="364"/>
                      <a:pt x="9" y="366"/>
                    </a:cubicBezTo>
                    <a:cubicBezTo>
                      <a:pt x="68" y="385"/>
                      <a:pt x="68" y="385"/>
                      <a:pt x="68" y="385"/>
                    </a:cubicBezTo>
                    <a:cubicBezTo>
                      <a:pt x="75" y="388"/>
                      <a:pt x="83" y="382"/>
                      <a:pt x="82" y="374"/>
                    </a:cubicBezTo>
                    <a:cubicBezTo>
                      <a:pt x="82" y="370"/>
                      <a:pt x="83" y="366"/>
                      <a:pt x="8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8" name="Google Shape;1265;p49">
                <a:extLst>
                  <a:ext uri="{FF2B5EF4-FFF2-40B4-BE49-F238E27FC236}">
                    <a16:creationId xmlns:a16="http://schemas.microsoft.com/office/drawing/2014/main" id="{D21A267F-53C6-9234-80D3-1D3FD8D4FEAB}"/>
                  </a:ext>
                </a:extLst>
              </p:cNvPr>
              <p:cNvSpPr/>
              <p:nvPr/>
            </p:nvSpPr>
            <p:spPr>
              <a:xfrm>
                <a:off x="8277575" y="2932985"/>
                <a:ext cx="247414" cy="390661"/>
              </a:xfrm>
              <a:custGeom>
                <a:avLst/>
                <a:gdLst/>
                <a:ahLst/>
                <a:cxnLst/>
                <a:rect l="l" t="t" r="r" b="b"/>
                <a:pathLst>
                  <a:path w="363" h="573" extrusionOk="0">
                    <a:moveTo>
                      <a:pt x="268" y="20"/>
                    </a:moveTo>
                    <a:cubicBezTo>
                      <a:pt x="261" y="23"/>
                      <a:pt x="258" y="32"/>
                      <a:pt x="263" y="38"/>
                    </a:cubicBezTo>
                    <a:cubicBezTo>
                      <a:pt x="266" y="42"/>
                      <a:pt x="268" y="45"/>
                      <a:pt x="269" y="49"/>
                    </a:cubicBezTo>
                    <a:cubicBezTo>
                      <a:pt x="272" y="59"/>
                      <a:pt x="270" y="70"/>
                      <a:pt x="265" y="79"/>
                    </a:cubicBezTo>
                    <a:cubicBezTo>
                      <a:pt x="256" y="92"/>
                      <a:pt x="242" y="102"/>
                      <a:pt x="224" y="107"/>
                    </a:cubicBezTo>
                    <a:cubicBezTo>
                      <a:pt x="207" y="113"/>
                      <a:pt x="189" y="114"/>
                      <a:pt x="174" y="108"/>
                    </a:cubicBezTo>
                    <a:cubicBezTo>
                      <a:pt x="165" y="104"/>
                      <a:pt x="157" y="96"/>
                      <a:pt x="154" y="86"/>
                    </a:cubicBezTo>
                    <a:cubicBezTo>
                      <a:pt x="153" y="83"/>
                      <a:pt x="152" y="79"/>
                      <a:pt x="152" y="75"/>
                    </a:cubicBezTo>
                    <a:cubicBezTo>
                      <a:pt x="152" y="67"/>
                      <a:pt x="145" y="60"/>
                      <a:pt x="137" y="63"/>
                    </a:cubicBezTo>
                    <a:cubicBezTo>
                      <a:pt x="85" y="80"/>
                      <a:pt x="85" y="80"/>
                      <a:pt x="85" y="80"/>
                    </a:cubicBezTo>
                    <a:cubicBezTo>
                      <a:pt x="80" y="82"/>
                      <a:pt x="76" y="88"/>
                      <a:pt x="78" y="94"/>
                    </a:cubicBezTo>
                    <a:cubicBezTo>
                      <a:pt x="84" y="115"/>
                      <a:pt x="87" y="137"/>
                      <a:pt x="87" y="160"/>
                    </a:cubicBezTo>
                    <a:cubicBezTo>
                      <a:pt x="87" y="233"/>
                      <a:pt x="55" y="299"/>
                      <a:pt x="5" y="345"/>
                    </a:cubicBezTo>
                    <a:cubicBezTo>
                      <a:pt x="0" y="349"/>
                      <a:pt x="0" y="356"/>
                      <a:pt x="3" y="361"/>
                    </a:cubicBezTo>
                    <a:cubicBezTo>
                      <a:pt x="63" y="443"/>
                      <a:pt x="63" y="443"/>
                      <a:pt x="63" y="443"/>
                    </a:cubicBezTo>
                    <a:cubicBezTo>
                      <a:pt x="63" y="446"/>
                      <a:pt x="63" y="449"/>
                      <a:pt x="61" y="452"/>
                    </a:cubicBezTo>
                    <a:cubicBezTo>
                      <a:pt x="55" y="456"/>
                      <a:pt x="50" y="459"/>
                      <a:pt x="43" y="457"/>
                    </a:cubicBezTo>
                    <a:cubicBezTo>
                      <a:pt x="39" y="456"/>
                      <a:pt x="35" y="453"/>
                      <a:pt x="32" y="452"/>
                    </a:cubicBezTo>
                    <a:cubicBezTo>
                      <a:pt x="20" y="447"/>
                      <a:pt x="8" y="454"/>
                      <a:pt x="7" y="467"/>
                    </a:cubicBezTo>
                    <a:cubicBezTo>
                      <a:pt x="6" y="479"/>
                      <a:pt x="12" y="493"/>
                      <a:pt x="20" y="503"/>
                    </a:cubicBezTo>
                    <a:cubicBezTo>
                      <a:pt x="27" y="513"/>
                      <a:pt x="38" y="523"/>
                      <a:pt x="50" y="526"/>
                    </a:cubicBezTo>
                    <a:cubicBezTo>
                      <a:pt x="62" y="529"/>
                      <a:pt x="73" y="520"/>
                      <a:pt x="72" y="507"/>
                    </a:cubicBezTo>
                    <a:cubicBezTo>
                      <a:pt x="72" y="503"/>
                      <a:pt x="71" y="499"/>
                      <a:pt x="70" y="495"/>
                    </a:cubicBezTo>
                    <a:cubicBezTo>
                      <a:pt x="70" y="487"/>
                      <a:pt x="75" y="484"/>
                      <a:pt x="81" y="480"/>
                    </a:cubicBezTo>
                    <a:cubicBezTo>
                      <a:pt x="84" y="478"/>
                      <a:pt x="88" y="479"/>
                      <a:pt x="90" y="481"/>
                    </a:cubicBezTo>
                    <a:cubicBezTo>
                      <a:pt x="153" y="566"/>
                      <a:pt x="153" y="566"/>
                      <a:pt x="153" y="566"/>
                    </a:cubicBezTo>
                    <a:cubicBezTo>
                      <a:pt x="156" y="572"/>
                      <a:pt x="164" y="573"/>
                      <a:pt x="169" y="569"/>
                    </a:cubicBezTo>
                    <a:cubicBezTo>
                      <a:pt x="287" y="472"/>
                      <a:pt x="363" y="324"/>
                      <a:pt x="363" y="160"/>
                    </a:cubicBezTo>
                    <a:cubicBezTo>
                      <a:pt x="363" y="107"/>
                      <a:pt x="355" y="57"/>
                      <a:pt x="341" y="9"/>
                    </a:cubicBezTo>
                    <a:cubicBezTo>
                      <a:pt x="339" y="3"/>
                      <a:pt x="333" y="0"/>
                      <a:pt x="327" y="1"/>
                    </a:cubicBezTo>
                    <a:lnTo>
                      <a:pt x="268" y="2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9" name="Google Shape;1266;p49">
                <a:extLst>
                  <a:ext uri="{FF2B5EF4-FFF2-40B4-BE49-F238E27FC236}">
                    <a16:creationId xmlns:a16="http://schemas.microsoft.com/office/drawing/2014/main" id="{8A80303D-550F-599E-6F34-7956CD415273}"/>
                  </a:ext>
                </a:extLst>
              </p:cNvPr>
              <p:cNvSpPr/>
              <p:nvPr/>
            </p:nvSpPr>
            <p:spPr>
              <a:xfrm>
                <a:off x="8166284" y="2682313"/>
                <a:ext cx="336357" cy="315595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63" extrusionOk="0">
                    <a:moveTo>
                      <a:pt x="27" y="81"/>
                    </a:moveTo>
                    <a:cubicBezTo>
                      <a:pt x="37" y="81"/>
                      <a:pt x="47" y="86"/>
                      <a:pt x="54" y="94"/>
                    </a:cubicBezTo>
                    <a:cubicBezTo>
                      <a:pt x="64" y="106"/>
                      <a:pt x="69" y="123"/>
                      <a:pt x="69" y="141"/>
                    </a:cubicBezTo>
                    <a:cubicBezTo>
                      <a:pt x="69" y="160"/>
                      <a:pt x="64" y="177"/>
                      <a:pt x="54" y="189"/>
                    </a:cubicBezTo>
                    <a:cubicBezTo>
                      <a:pt x="47" y="197"/>
                      <a:pt x="37" y="202"/>
                      <a:pt x="27" y="202"/>
                    </a:cubicBezTo>
                    <a:cubicBezTo>
                      <a:pt x="23" y="202"/>
                      <a:pt x="19" y="201"/>
                      <a:pt x="15" y="200"/>
                    </a:cubicBezTo>
                    <a:cubicBezTo>
                      <a:pt x="8" y="197"/>
                      <a:pt x="0" y="202"/>
                      <a:pt x="0" y="210"/>
                    </a:cubicBezTo>
                    <a:cubicBezTo>
                      <a:pt x="0" y="265"/>
                      <a:pt x="0" y="265"/>
                      <a:pt x="0" y="265"/>
                    </a:cubicBezTo>
                    <a:cubicBezTo>
                      <a:pt x="0" y="271"/>
                      <a:pt x="5" y="276"/>
                      <a:pt x="11" y="276"/>
                    </a:cubicBezTo>
                    <a:cubicBezTo>
                      <a:pt x="107" y="281"/>
                      <a:pt x="189" y="340"/>
                      <a:pt x="227" y="423"/>
                    </a:cubicBezTo>
                    <a:cubicBezTo>
                      <a:pt x="230" y="429"/>
                      <a:pt x="236" y="432"/>
                      <a:pt x="241" y="430"/>
                    </a:cubicBezTo>
                    <a:cubicBezTo>
                      <a:pt x="338" y="398"/>
                      <a:pt x="338" y="398"/>
                      <a:pt x="338" y="398"/>
                    </a:cubicBezTo>
                    <a:cubicBezTo>
                      <a:pt x="341" y="399"/>
                      <a:pt x="344" y="400"/>
                      <a:pt x="346" y="403"/>
                    </a:cubicBezTo>
                    <a:cubicBezTo>
                      <a:pt x="348" y="410"/>
                      <a:pt x="350" y="416"/>
                      <a:pt x="345" y="422"/>
                    </a:cubicBezTo>
                    <a:cubicBezTo>
                      <a:pt x="343" y="425"/>
                      <a:pt x="339" y="428"/>
                      <a:pt x="337" y="431"/>
                    </a:cubicBezTo>
                    <a:cubicBezTo>
                      <a:pt x="329" y="441"/>
                      <a:pt x="332" y="454"/>
                      <a:pt x="344" y="459"/>
                    </a:cubicBezTo>
                    <a:cubicBezTo>
                      <a:pt x="355" y="463"/>
                      <a:pt x="369" y="462"/>
                      <a:pt x="382" y="458"/>
                    </a:cubicBezTo>
                    <a:cubicBezTo>
                      <a:pt x="394" y="454"/>
                      <a:pt x="406" y="447"/>
                      <a:pt x="413" y="436"/>
                    </a:cubicBezTo>
                    <a:cubicBezTo>
                      <a:pt x="420" y="426"/>
                      <a:pt x="414" y="413"/>
                      <a:pt x="402" y="410"/>
                    </a:cubicBezTo>
                    <a:cubicBezTo>
                      <a:pt x="398" y="409"/>
                      <a:pt x="394" y="408"/>
                      <a:pt x="390" y="407"/>
                    </a:cubicBezTo>
                    <a:cubicBezTo>
                      <a:pt x="383" y="405"/>
                      <a:pt x="380" y="399"/>
                      <a:pt x="379" y="393"/>
                    </a:cubicBezTo>
                    <a:cubicBezTo>
                      <a:pt x="378" y="389"/>
                      <a:pt x="380" y="386"/>
                      <a:pt x="382" y="384"/>
                    </a:cubicBezTo>
                    <a:cubicBezTo>
                      <a:pt x="483" y="351"/>
                      <a:pt x="483" y="351"/>
                      <a:pt x="483" y="351"/>
                    </a:cubicBezTo>
                    <a:cubicBezTo>
                      <a:pt x="489" y="349"/>
                      <a:pt x="493" y="342"/>
                      <a:pt x="490" y="336"/>
                    </a:cubicBezTo>
                    <a:cubicBezTo>
                      <a:pt x="415" y="143"/>
                      <a:pt x="230" y="5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80"/>
                      <a:pt x="8" y="86"/>
                      <a:pt x="15" y="83"/>
                    </a:cubicBezTo>
                    <a:cubicBezTo>
                      <a:pt x="19" y="82"/>
                      <a:pt x="23" y="81"/>
                      <a:pt x="27" y="8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0" name="Google Shape;1267;p49">
                <a:extLst>
                  <a:ext uri="{FF2B5EF4-FFF2-40B4-BE49-F238E27FC236}">
                    <a16:creationId xmlns:a16="http://schemas.microsoft.com/office/drawing/2014/main" id="{48A2141B-0363-9E86-3846-945D0F1C4BF5}"/>
                  </a:ext>
                </a:extLst>
              </p:cNvPr>
              <p:cNvSpPr/>
              <p:nvPr/>
            </p:nvSpPr>
            <p:spPr>
              <a:xfrm>
                <a:off x="7965147" y="3183207"/>
                <a:ext cx="408594" cy="218887"/>
              </a:xfrm>
              <a:custGeom>
                <a:avLst/>
                <a:gdLst/>
                <a:ahLst/>
                <a:cxnLst/>
                <a:rect l="l" t="t" r="r" b="b"/>
                <a:pathLst>
                  <a:path w="599" h="321" extrusionOk="0">
                    <a:moveTo>
                      <a:pt x="532" y="171"/>
                    </a:moveTo>
                    <a:cubicBezTo>
                      <a:pt x="524" y="177"/>
                      <a:pt x="513" y="179"/>
                      <a:pt x="503" y="176"/>
                    </a:cubicBezTo>
                    <a:cubicBezTo>
                      <a:pt x="488" y="172"/>
                      <a:pt x="474" y="162"/>
                      <a:pt x="463" y="147"/>
                    </a:cubicBezTo>
                    <a:cubicBezTo>
                      <a:pt x="452" y="132"/>
                      <a:pt x="446" y="115"/>
                      <a:pt x="447" y="99"/>
                    </a:cubicBezTo>
                    <a:cubicBezTo>
                      <a:pt x="448" y="89"/>
                      <a:pt x="453" y="79"/>
                      <a:pt x="461" y="73"/>
                    </a:cubicBezTo>
                    <a:cubicBezTo>
                      <a:pt x="464" y="71"/>
                      <a:pt x="468" y="69"/>
                      <a:pt x="472" y="68"/>
                    </a:cubicBezTo>
                    <a:cubicBezTo>
                      <a:pt x="479" y="66"/>
                      <a:pt x="483" y="57"/>
                      <a:pt x="478" y="50"/>
                    </a:cubicBezTo>
                    <a:cubicBezTo>
                      <a:pt x="446" y="6"/>
                      <a:pt x="446" y="6"/>
                      <a:pt x="446" y="6"/>
                    </a:cubicBezTo>
                    <a:cubicBezTo>
                      <a:pt x="442" y="1"/>
                      <a:pt x="436" y="0"/>
                      <a:pt x="431" y="3"/>
                    </a:cubicBezTo>
                    <a:cubicBezTo>
                      <a:pt x="391" y="29"/>
                      <a:pt x="344" y="44"/>
                      <a:pt x="293" y="44"/>
                    </a:cubicBezTo>
                    <a:cubicBezTo>
                      <a:pt x="248" y="44"/>
                      <a:pt x="205" y="32"/>
                      <a:pt x="168" y="11"/>
                    </a:cubicBezTo>
                    <a:cubicBezTo>
                      <a:pt x="163" y="8"/>
                      <a:pt x="157" y="10"/>
                      <a:pt x="154" y="15"/>
                    </a:cubicBezTo>
                    <a:cubicBezTo>
                      <a:pt x="94" y="97"/>
                      <a:pt x="94" y="97"/>
                      <a:pt x="94" y="97"/>
                    </a:cubicBezTo>
                    <a:cubicBezTo>
                      <a:pt x="91" y="98"/>
                      <a:pt x="88" y="99"/>
                      <a:pt x="85" y="97"/>
                    </a:cubicBezTo>
                    <a:cubicBezTo>
                      <a:pt x="79" y="93"/>
                      <a:pt x="74" y="90"/>
                      <a:pt x="74" y="82"/>
                    </a:cubicBezTo>
                    <a:cubicBezTo>
                      <a:pt x="74" y="78"/>
                      <a:pt x="75" y="74"/>
                      <a:pt x="76" y="70"/>
                    </a:cubicBezTo>
                    <a:cubicBezTo>
                      <a:pt x="77" y="57"/>
                      <a:pt x="66" y="48"/>
                      <a:pt x="54" y="51"/>
                    </a:cubicBezTo>
                    <a:cubicBezTo>
                      <a:pt x="42" y="54"/>
                      <a:pt x="31" y="64"/>
                      <a:pt x="24" y="74"/>
                    </a:cubicBezTo>
                    <a:cubicBezTo>
                      <a:pt x="16" y="85"/>
                      <a:pt x="10" y="98"/>
                      <a:pt x="11" y="110"/>
                    </a:cubicBezTo>
                    <a:cubicBezTo>
                      <a:pt x="12" y="123"/>
                      <a:pt x="24" y="130"/>
                      <a:pt x="35" y="125"/>
                    </a:cubicBezTo>
                    <a:cubicBezTo>
                      <a:pt x="39" y="124"/>
                      <a:pt x="43" y="121"/>
                      <a:pt x="47" y="120"/>
                    </a:cubicBezTo>
                    <a:cubicBezTo>
                      <a:pt x="54" y="118"/>
                      <a:pt x="59" y="121"/>
                      <a:pt x="64" y="125"/>
                    </a:cubicBezTo>
                    <a:cubicBezTo>
                      <a:pt x="67" y="128"/>
                      <a:pt x="67" y="131"/>
                      <a:pt x="67" y="135"/>
                    </a:cubicBezTo>
                    <a:cubicBezTo>
                      <a:pt x="4" y="220"/>
                      <a:pt x="4" y="220"/>
                      <a:pt x="4" y="220"/>
                    </a:cubicBezTo>
                    <a:cubicBezTo>
                      <a:pt x="0" y="226"/>
                      <a:pt x="2" y="233"/>
                      <a:pt x="7" y="237"/>
                    </a:cubicBezTo>
                    <a:cubicBezTo>
                      <a:pt x="90" y="290"/>
                      <a:pt x="188" y="321"/>
                      <a:pt x="293" y="321"/>
                    </a:cubicBezTo>
                    <a:cubicBezTo>
                      <a:pt x="404" y="321"/>
                      <a:pt x="507" y="286"/>
                      <a:pt x="593" y="227"/>
                    </a:cubicBezTo>
                    <a:cubicBezTo>
                      <a:pt x="598" y="224"/>
                      <a:pt x="599" y="216"/>
                      <a:pt x="595" y="211"/>
                    </a:cubicBezTo>
                    <a:cubicBezTo>
                      <a:pt x="559" y="162"/>
                      <a:pt x="559" y="162"/>
                      <a:pt x="559" y="162"/>
                    </a:cubicBezTo>
                    <a:cubicBezTo>
                      <a:pt x="555" y="155"/>
                      <a:pt x="545" y="156"/>
                      <a:pt x="541" y="162"/>
                    </a:cubicBezTo>
                    <a:cubicBezTo>
                      <a:pt x="538" y="166"/>
                      <a:pt x="535" y="169"/>
                      <a:pt x="532" y="17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41" name="Google Shape;1268;p49">
              <a:extLst>
                <a:ext uri="{FF2B5EF4-FFF2-40B4-BE49-F238E27FC236}">
                  <a16:creationId xmlns:a16="http://schemas.microsoft.com/office/drawing/2014/main" id="{158C0BF7-20E4-7336-3B57-00B90C0E8172}"/>
                </a:ext>
              </a:extLst>
            </p:cNvPr>
            <p:cNvGrpSpPr/>
            <p:nvPr/>
          </p:nvGrpSpPr>
          <p:grpSpPr>
            <a:xfrm>
              <a:off x="6204506" y="2137954"/>
              <a:ext cx="446293" cy="446006"/>
              <a:chOff x="8841135" y="2681940"/>
              <a:chExt cx="720990" cy="720527"/>
            </a:xfrm>
          </p:grpSpPr>
          <p:sp>
            <p:nvSpPr>
              <p:cNvPr id="42" name="Google Shape;1269;p49">
                <a:extLst>
                  <a:ext uri="{FF2B5EF4-FFF2-40B4-BE49-F238E27FC236}">
                    <a16:creationId xmlns:a16="http://schemas.microsoft.com/office/drawing/2014/main" id="{AEDB4C1A-AD6E-E508-CBE0-56B8E9970CF9}"/>
                  </a:ext>
                </a:extLst>
              </p:cNvPr>
              <p:cNvSpPr/>
              <p:nvPr/>
            </p:nvSpPr>
            <p:spPr>
              <a:xfrm>
                <a:off x="8841135" y="2874744"/>
                <a:ext cx="210627" cy="348807"/>
              </a:xfrm>
              <a:custGeom>
                <a:avLst/>
                <a:gdLst/>
                <a:ahLst/>
                <a:cxnLst/>
                <a:rect l="l" t="t" r="r" b="b"/>
                <a:pathLst>
                  <a:path w="312" h="516" extrusionOk="0">
                    <a:moveTo>
                      <a:pt x="131" y="453"/>
                    </a:moveTo>
                    <a:cubicBezTo>
                      <a:pt x="126" y="444"/>
                      <a:pt x="125" y="433"/>
                      <a:pt x="128" y="423"/>
                    </a:cubicBezTo>
                    <a:cubicBezTo>
                      <a:pt x="134" y="408"/>
                      <a:pt x="146" y="395"/>
                      <a:pt x="162" y="385"/>
                    </a:cubicBezTo>
                    <a:cubicBezTo>
                      <a:pt x="178" y="375"/>
                      <a:pt x="195" y="371"/>
                      <a:pt x="211" y="374"/>
                    </a:cubicBezTo>
                    <a:cubicBezTo>
                      <a:pt x="222" y="375"/>
                      <a:pt x="231" y="382"/>
                      <a:pt x="236" y="390"/>
                    </a:cubicBezTo>
                    <a:cubicBezTo>
                      <a:pt x="238" y="394"/>
                      <a:pt x="240" y="399"/>
                      <a:pt x="240" y="403"/>
                    </a:cubicBezTo>
                    <a:cubicBezTo>
                      <a:pt x="241" y="410"/>
                      <a:pt x="249" y="415"/>
                      <a:pt x="256" y="411"/>
                    </a:cubicBezTo>
                    <a:cubicBezTo>
                      <a:pt x="306" y="381"/>
                      <a:pt x="306" y="381"/>
                      <a:pt x="306" y="381"/>
                    </a:cubicBezTo>
                    <a:cubicBezTo>
                      <a:pt x="311" y="378"/>
                      <a:pt x="312" y="372"/>
                      <a:pt x="310" y="367"/>
                    </a:cubicBezTo>
                    <a:cubicBezTo>
                      <a:pt x="291" y="333"/>
                      <a:pt x="280" y="293"/>
                      <a:pt x="280" y="251"/>
                    </a:cubicBezTo>
                    <a:cubicBezTo>
                      <a:pt x="279" y="214"/>
                      <a:pt x="287" y="179"/>
                      <a:pt x="300" y="148"/>
                    </a:cubicBezTo>
                    <a:cubicBezTo>
                      <a:pt x="302" y="143"/>
                      <a:pt x="301" y="137"/>
                      <a:pt x="296" y="135"/>
                    </a:cubicBezTo>
                    <a:cubicBezTo>
                      <a:pt x="208" y="85"/>
                      <a:pt x="208" y="85"/>
                      <a:pt x="208" y="85"/>
                    </a:cubicBezTo>
                    <a:cubicBezTo>
                      <a:pt x="206" y="84"/>
                      <a:pt x="204" y="82"/>
                      <a:pt x="204" y="80"/>
                    </a:cubicBezTo>
                    <a:cubicBezTo>
                      <a:pt x="203" y="78"/>
                      <a:pt x="203" y="76"/>
                      <a:pt x="204" y="75"/>
                    </a:cubicBezTo>
                    <a:cubicBezTo>
                      <a:pt x="207" y="69"/>
                      <a:pt x="210" y="63"/>
                      <a:pt x="218" y="62"/>
                    </a:cubicBezTo>
                    <a:cubicBezTo>
                      <a:pt x="222" y="62"/>
                      <a:pt x="226" y="62"/>
                      <a:pt x="230" y="62"/>
                    </a:cubicBezTo>
                    <a:cubicBezTo>
                      <a:pt x="243" y="62"/>
                      <a:pt x="251" y="50"/>
                      <a:pt x="246" y="38"/>
                    </a:cubicBezTo>
                    <a:cubicBezTo>
                      <a:pt x="242" y="26"/>
                      <a:pt x="231" y="17"/>
                      <a:pt x="220" y="11"/>
                    </a:cubicBezTo>
                    <a:cubicBezTo>
                      <a:pt x="209" y="4"/>
                      <a:pt x="195" y="0"/>
                      <a:pt x="182" y="2"/>
                    </a:cubicBezTo>
                    <a:cubicBezTo>
                      <a:pt x="170" y="4"/>
                      <a:pt x="164" y="17"/>
                      <a:pt x="170" y="28"/>
                    </a:cubicBezTo>
                    <a:cubicBezTo>
                      <a:pt x="172" y="32"/>
                      <a:pt x="175" y="35"/>
                      <a:pt x="177" y="39"/>
                    </a:cubicBezTo>
                    <a:cubicBezTo>
                      <a:pt x="180" y="46"/>
                      <a:pt x="177" y="52"/>
                      <a:pt x="173" y="57"/>
                    </a:cubicBezTo>
                    <a:cubicBezTo>
                      <a:pt x="172" y="59"/>
                      <a:pt x="171" y="60"/>
                      <a:pt x="169" y="60"/>
                    </a:cubicBezTo>
                    <a:cubicBezTo>
                      <a:pt x="167" y="61"/>
                      <a:pt x="164" y="61"/>
                      <a:pt x="162" y="59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65" y="5"/>
                      <a:pt x="58" y="7"/>
                      <a:pt x="56" y="12"/>
                    </a:cubicBezTo>
                    <a:cubicBezTo>
                      <a:pt x="20" y="85"/>
                      <a:pt x="0" y="167"/>
                      <a:pt x="1" y="254"/>
                    </a:cubicBezTo>
                    <a:cubicBezTo>
                      <a:pt x="2" y="347"/>
                      <a:pt x="26" y="434"/>
                      <a:pt x="69" y="509"/>
                    </a:cubicBezTo>
                    <a:cubicBezTo>
                      <a:pt x="72" y="514"/>
                      <a:pt x="78" y="516"/>
                      <a:pt x="83" y="513"/>
                    </a:cubicBezTo>
                    <a:cubicBezTo>
                      <a:pt x="139" y="480"/>
                      <a:pt x="139" y="480"/>
                      <a:pt x="139" y="480"/>
                    </a:cubicBezTo>
                    <a:cubicBezTo>
                      <a:pt x="146" y="476"/>
                      <a:pt x="146" y="467"/>
                      <a:pt x="140" y="463"/>
                    </a:cubicBezTo>
                    <a:cubicBezTo>
                      <a:pt x="136" y="460"/>
                      <a:pt x="133" y="457"/>
                      <a:pt x="131" y="45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3" name="Google Shape;1270;p49">
                <a:extLst>
                  <a:ext uri="{FF2B5EF4-FFF2-40B4-BE49-F238E27FC236}">
                    <a16:creationId xmlns:a16="http://schemas.microsoft.com/office/drawing/2014/main" id="{D47F32FF-6042-9328-43ED-AC2592639D42}"/>
                  </a:ext>
                </a:extLst>
              </p:cNvPr>
              <p:cNvSpPr/>
              <p:nvPr/>
            </p:nvSpPr>
            <p:spPr>
              <a:xfrm>
                <a:off x="8899694" y="3138374"/>
                <a:ext cx="304599" cy="264093"/>
              </a:xfrm>
              <a:custGeom>
                <a:avLst/>
                <a:gdLst/>
                <a:ahLst/>
                <a:cxnLst/>
                <a:rect l="l" t="t" r="r" b="b"/>
                <a:pathLst>
                  <a:path w="451" h="391" extrusionOk="0">
                    <a:moveTo>
                      <a:pt x="423" y="309"/>
                    </a:moveTo>
                    <a:cubicBezTo>
                      <a:pt x="413" y="309"/>
                      <a:pt x="403" y="305"/>
                      <a:pt x="396" y="297"/>
                    </a:cubicBezTo>
                    <a:cubicBezTo>
                      <a:pt x="385" y="285"/>
                      <a:pt x="380" y="268"/>
                      <a:pt x="380" y="249"/>
                    </a:cubicBezTo>
                    <a:cubicBezTo>
                      <a:pt x="379" y="230"/>
                      <a:pt x="385" y="213"/>
                      <a:pt x="394" y="201"/>
                    </a:cubicBezTo>
                    <a:cubicBezTo>
                      <a:pt x="401" y="192"/>
                      <a:pt x="411" y="187"/>
                      <a:pt x="421" y="187"/>
                    </a:cubicBezTo>
                    <a:cubicBezTo>
                      <a:pt x="426" y="187"/>
                      <a:pt x="431" y="188"/>
                      <a:pt x="435" y="190"/>
                    </a:cubicBezTo>
                    <a:cubicBezTo>
                      <a:pt x="442" y="193"/>
                      <a:pt x="449" y="188"/>
                      <a:pt x="449" y="180"/>
                    </a:cubicBezTo>
                    <a:cubicBezTo>
                      <a:pt x="448" y="122"/>
                      <a:pt x="448" y="122"/>
                      <a:pt x="448" y="122"/>
                    </a:cubicBezTo>
                    <a:cubicBezTo>
                      <a:pt x="448" y="117"/>
                      <a:pt x="444" y="112"/>
                      <a:pt x="438" y="112"/>
                    </a:cubicBezTo>
                    <a:cubicBezTo>
                      <a:pt x="359" y="109"/>
                      <a:pt x="288" y="70"/>
                      <a:pt x="243" y="10"/>
                    </a:cubicBezTo>
                    <a:cubicBezTo>
                      <a:pt x="240" y="6"/>
                      <a:pt x="234" y="5"/>
                      <a:pt x="230" y="7"/>
                    </a:cubicBezTo>
                    <a:cubicBezTo>
                      <a:pt x="143" y="59"/>
                      <a:pt x="143" y="59"/>
                      <a:pt x="143" y="59"/>
                    </a:cubicBezTo>
                    <a:cubicBezTo>
                      <a:pt x="141" y="60"/>
                      <a:pt x="139" y="61"/>
                      <a:pt x="136" y="60"/>
                    </a:cubicBezTo>
                    <a:cubicBezTo>
                      <a:pt x="134" y="59"/>
                      <a:pt x="133" y="59"/>
                      <a:pt x="132" y="57"/>
                    </a:cubicBezTo>
                    <a:cubicBezTo>
                      <a:pt x="128" y="51"/>
                      <a:pt x="125" y="46"/>
                      <a:pt x="128" y="39"/>
                    </a:cubicBezTo>
                    <a:cubicBezTo>
                      <a:pt x="130" y="35"/>
                      <a:pt x="133" y="32"/>
                      <a:pt x="135" y="28"/>
                    </a:cubicBezTo>
                    <a:cubicBezTo>
                      <a:pt x="140" y="17"/>
                      <a:pt x="134" y="4"/>
                      <a:pt x="122" y="2"/>
                    </a:cubicBezTo>
                    <a:cubicBezTo>
                      <a:pt x="109" y="0"/>
                      <a:pt x="95" y="4"/>
                      <a:pt x="84" y="11"/>
                    </a:cubicBezTo>
                    <a:cubicBezTo>
                      <a:pt x="73" y="18"/>
                      <a:pt x="63" y="27"/>
                      <a:pt x="58" y="39"/>
                    </a:cubicBezTo>
                    <a:cubicBezTo>
                      <a:pt x="54" y="52"/>
                      <a:pt x="62" y="63"/>
                      <a:pt x="75" y="63"/>
                    </a:cubicBezTo>
                    <a:cubicBezTo>
                      <a:pt x="79" y="63"/>
                      <a:pt x="83" y="63"/>
                      <a:pt x="88" y="63"/>
                    </a:cubicBezTo>
                    <a:cubicBezTo>
                      <a:pt x="95" y="64"/>
                      <a:pt x="98" y="69"/>
                      <a:pt x="102" y="75"/>
                    </a:cubicBezTo>
                    <a:cubicBezTo>
                      <a:pt x="103" y="77"/>
                      <a:pt x="103" y="78"/>
                      <a:pt x="102" y="80"/>
                    </a:cubicBezTo>
                    <a:cubicBezTo>
                      <a:pt x="102" y="82"/>
                      <a:pt x="100" y="84"/>
                      <a:pt x="98" y="86"/>
                    </a:cubicBezTo>
                    <a:cubicBezTo>
                      <a:pt x="7" y="140"/>
                      <a:pt x="7" y="140"/>
                      <a:pt x="7" y="140"/>
                    </a:cubicBezTo>
                    <a:cubicBezTo>
                      <a:pt x="2" y="143"/>
                      <a:pt x="0" y="149"/>
                      <a:pt x="4" y="154"/>
                    </a:cubicBezTo>
                    <a:cubicBezTo>
                      <a:pt x="98" y="296"/>
                      <a:pt x="259" y="389"/>
                      <a:pt x="441" y="391"/>
                    </a:cubicBezTo>
                    <a:cubicBezTo>
                      <a:pt x="447" y="391"/>
                      <a:pt x="451" y="387"/>
                      <a:pt x="451" y="381"/>
                    </a:cubicBezTo>
                    <a:cubicBezTo>
                      <a:pt x="450" y="316"/>
                      <a:pt x="450" y="316"/>
                      <a:pt x="450" y="316"/>
                    </a:cubicBezTo>
                    <a:cubicBezTo>
                      <a:pt x="450" y="308"/>
                      <a:pt x="443" y="304"/>
                      <a:pt x="436" y="307"/>
                    </a:cubicBezTo>
                    <a:cubicBezTo>
                      <a:pt x="432" y="308"/>
                      <a:pt x="427" y="309"/>
                      <a:pt x="423" y="30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4" name="Google Shape;1271;p49">
                <a:extLst>
                  <a:ext uri="{FF2B5EF4-FFF2-40B4-BE49-F238E27FC236}">
                    <a16:creationId xmlns:a16="http://schemas.microsoft.com/office/drawing/2014/main" id="{29BB91D6-8573-5488-469F-7D451CAF4E60}"/>
                  </a:ext>
                </a:extLst>
              </p:cNvPr>
              <p:cNvSpPr/>
              <p:nvPr/>
            </p:nvSpPr>
            <p:spPr>
              <a:xfrm>
                <a:off x="8889742" y="2681940"/>
                <a:ext cx="344871" cy="273814"/>
              </a:xfrm>
              <a:custGeom>
                <a:avLst/>
                <a:gdLst/>
                <a:ahLst/>
                <a:cxnLst/>
                <a:rect l="l" t="t" r="r" b="b"/>
                <a:pathLst>
                  <a:path w="511" h="405" extrusionOk="0">
                    <a:moveTo>
                      <a:pt x="83" y="286"/>
                    </a:moveTo>
                    <a:cubicBezTo>
                      <a:pt x="88" y="277"/>
                      <a:pt x="97" y="271"/>
                      <a:pt x="108" y="269"/>
                    </a:cubicBezTo>
                    <a:cubicBezTo>
                      <a:pt x="123" y="266"/>
                      <a:pt x="141" y="270"/>
                      <a:pt x="157" y="279"/>
                    </a:cubicBezTo>
                    <a:cubicBezTo>
                      <a:pt x="174" y="288"/>
                      <a:pt x="186" y="301"/>
                      <a:pt x="191" y="316"/>
                    </a:cubicBezTo>
                    <a:cubicBezTo>
                      <a:pt x="195" y="326"/>
                      <a:pt x="195" y="337"/>
                      <a:pt x="189" y="346"/>
                    </a:cubicBezTo>
                    <a:cubicBezTo>
                      <a:pt x="187" y="350"/>
                      <a:pt x="184" y="354"/>
                      <a:pt x="181" y="356"/>
                    </a:cubicBezTo>
                    <a:cubicBezTo>
                      <a:pt x="175" y="361"/>
                      <a:pt x="175" y="370"/>
                      <a:pt x="182" y="373"/>
                    </a:cubicBezTo>
                    <a:cubicBezTo>
                      <a:pt x="233" y="402"/>
                      <a:pt x="233" y="402"/>
                      <a:pt x="233" y="402"/>
                    </a:cubicBezTo>
                    <a:cubicBezTo>
                      <a:pt x="237" y="405"/>
                      <a:pt x="243" y="403"/>
                      <a:pt x="246" y="398"/>
                    </a:cubicBezTo>
                    <a:cubicBezTo>
                      <a:pt x="286" y="335"/>
                      <a:pt x="353" y="290"/>
                      <a:pt x="432" y="280"/>
                    </a:cubicBezTo>
                    <a:cubicBezTo>
                      <a:pt x="437" y="280"/>
                      <a:pt x="441" y="275"/>
                      <a:pt x="441" y="270"/>
                    </a:cubicBezTo>
                    <a:cubicBezTo>
                      <a:pt x="440" y="170"/>
                      <a:pt x="440" y="170"/>
                      <a:pt x="440" y="170"/>
                    </a:cubicBezTo>
                    <a:cubicBezTo>
                      <a:pt x="440" y="167"/>
                      <a:pt x="441" y="164"/>
                      <a:pt x="442" y="163"/>
                    </a:cubicBezTo>
                    <a:cubicBezTo>
                      <a:pt x="444" y="161"/>
                      <a:pt x="445" y="161"/>
                      <a:pt x="447" y="160"/>
                    </a:cubicBezTo>
                    <a:cubicBezTo>
                      <a:pt x="454" y="160"/>
                      <a:pt x="460" y="160"/>
                      <a:pt x="465" y="166"/>
                    </a:cubicBezTo>
                    <a:cubicBezTo>
                      <a:pt x="467" y="170"/>
                      <a:pt x="469" y="174"/>
                      <a:pt x="471" y="177"/>
                    </a:cubicBezTo>
                    <a:cubicBezTo>
                      <a:pt x="478" y="188"/>
                      <a:pt x="492" y="189"/>
                      <a:pt x="500" y="179"/>
                    </a:cubicBezTo>
                    <a:cubicBezTo>
                      <a:pt x="508" y="169"/>
                      <a:pt x="511" y="155"/>
                      <a:pt x="510" y="142"/>
                    </a:cubicBezTo>
                    <a:cubicBezTo>
                      <a:pt x="511" y="129"/>
                      <a:pt x="507" y="115"/>
                      <a:pt x="499" y="106"/>
                    </a:cubicBezTo>
                    <a:cubicBezTo>
                      <a:pt x="491" y="96"/>
                      <a:pt x="477" y="97"/>
                      <a:pt x="470" y="108"/>
                    </a:cubicBezTo>
                    <a:cubicBezTo>
                      <a:pt x="468" y="112"/>
                      <a:pt x="466" y="116"/>
                      <a:pt x="464" y="119"/>
                    </a:cubicBezTo>
                    <a:cubicBezTo>
                      <a:pt x="460" y="125"/>
                      <a:pt x="453" y="125"/>
                      <a:pt x="447" y="125"/>
                    </a:cubicBezTo>
                    <a:cubicBezTo>
                      <a:pt x="445" y="125"/>
                      <a:pt x="443" y="124"/>
                      <a:pt x="442" y="123"/>
                    </a:cubicBezTo>
                    <a:cubicBezTo>
                      <a:pt x="440" y="121"/>
                      <a:pt x="439" y="119"/>
                      <a:pt x="439" y="116"/>
                    </a:cubicBezTo>
                    <a:cubicBezTo>
                      <a:pt x="438" y="11"/>
                      <a:pt x="438" y="11"/>
                      <a:pt x="438" y="11"/>
                    </a:cubicBezTo>
                    <a:cubicBezTo>
                      <a:pt x="438" y="5"/>
                      <a:pt x="433" y="0"/>
                      <a:pt x="427" y="1"/>
                    </a:cubicBezTo>
                    <a:cubicBezTo>
                      <a:pt x="246" y="12"/>
                      <a:pt x="91" y="114"/>
                      <a:pt x="3" y="261"/>
                    </a:cubicBezTo>
                    <a:cubicBezTo>
                      <a:pt x="0" y="266"/>
                      <a:pt x="2" y="272"/>
                      <a:pt x="7" y="275"/>
                    </a:cubicBezTo>
                    <a:cubicBezTo>
                      <a:pt x="64" y="307"/>
                      <a:pt x="64" y="307"/>
                      <a:pt x="64" y="307"/>
                    </a:cubicBezTo>
                    <a:cubicBezTo>
                      <a:pt x="70" y="311"/>
                      <a:pt x="78" y="306"/>
                      <a:pt x="79" y="299"/>
                    </a:cubicBezTo>
                    <a:cubicBezTo>
                      <a:pt x="79" y="295"/>
                      <a:pt x="81" y="290"/>
                      <a:pt x="83" y="28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5" name="Google Shape;1272;p49">
                <a:extLst>
                  <a:ext uri="{FF2B5EF4-FFF2-40B4-BE49-F238E27FC236}">
                    <a16:creationId xmlns:a16="http://schemas.microsoft.com/office/drawing/2014/main" id="{CFC81FFC-CDC5-73AC-A3E5-773618F3291B}"/>
                  </a:ext>
                </a:extLst>
              </p:cNvPr>
              <p:cNvSpPr/>
              <p:nvPr/>
            </p:nvSpPr>
            <p:spPr>
              <a:xfrm>
                <a:off x="9198969" y="2681940"/>
                <a:ext cx="304599" cy="264325"/>
              </a:xfrm>
              <a:custGeom>
                <a:avLst/>
                <a:gdLst/>
                <a:ahLst/>
                <a:cxnLst/>
                <a:rect l="l" t="t" r="r" b="b"/>
                <a:pathLst>
                  <a:path w="451" h="391" extrusionOk="0">
                    <a:moveTo>
                      <a:pt x="28" y="81"/>
                    </a:moveTo>
                    <a:cubicBezTo>
                      <a:pt x="38" y="81"/>
                      <a:pt x="48" y="86"/>
                      <a:pt x="55" y="94"/>
                    </a:cubicBezTo>
                    <a:cubicBezTo>
                      <a:pt x="66" y="106"/>
                      <a:pt x="71" y="123"/>
                      <a:pt x="71" y="142"/>
                    </a:cubicBezTo>
                    <a:cubicBezTo>
                      <a:pt x="72" y="161"/>
                      <a:pt x="66" y="178"/>
                      <a:pt x="57" y="190"/>
                    </a:cubicBezTo>
                    <a:cubicBezTo>
                      <a:pt x="50" y="198"/>
                      <a:pt x="40" y="203"/>
                      <a:pt x="30" y="203"/>
                    </a:cubicBezTo>
                    <a:cubicBezTo>
                      <a:pt x="25" y="204"/>
                      <a:pt x="20" y="203"/>
                      <a:pt x="16" y="201"/>
                    </a:cubicBezTo>
                    <a:cubicBezTo>
                      <a:pt x="9" y="198"/>
                      <a:pt x="2" y="203"/>
                      <a:pt x="2" y="210"/>
                    </a:cubicBezTo>
                    <a:cubicBezTo>
                      <a:pt x="3" y="269"/>
                      <a:pt x="3" y="269"/>
                      <a:pt x="3" y="269"/>
                    </a:cubicBezTo>
                    <a:cubicBezTo>
                      <a:pt x="3" y="274"/>
                      <a:pt x="7" y="279"/>
                      <a:pt x="13" y="279"/>
                    </a:cubicBezTo>
                    <a:cubicBezTo>
                      <a:pt x="92" y="281"/>
                      <a:pt x="163" y="321"/>
                      <a:pt x="208" y="381"/>
                    </a:cubicBezTo>
                    <a:cubicBezTo>
                      <a:pt x="211" y="385"/>
                      <a:pt x="217" y="386"/>
                      <a:pt x="221" y="383"/>
                    </a:cubicBezTo>
                    <a:cubicBezTo>
                      <a:pt x="308" y="332"/>
                      <a:pt x="308" y="332"/>
                      <a:pt x="308" y="332"/>
                    </a:cubicBezTo>
                    <a:cubicBezTo>
                      <a:pt x="310" y="331"/>
                      <a:pt x="312" y="330"/>
                      <a:pt x="315" y="331"/>
                    </a:cubicBezTo>
                    <a:cubicBezTo>
                      <a:pt x="316" y="331"/>
                      <a:pt x="318" y="332"/>
                      <a:pt x="319" y="334"/>
                    </a:cubicBezTo>
                    <a:cubicBezTo>
                      <a:pt x="323" y="339"/>
                      <a:pt x="326" y="345"/>
                      <a:pt x="323" y="352"/>
                    </a:cubicBezTo>
                    <a:cubicBezTo>
                      <a:pt x="321" y="356"/>
                      <a:pt x="318" y="359"/>
                      <a:pt x="316" y="363"/>
                    </a:cubicBezTo>
                    <a:cubicBezTo>
                      <a:pt x="311" y="374"/>
                      <a:pt x="317" y="387"/>
                      <a:pt x="329" y="389"/>
                    </a:cubicBezTo>
                    <a:cubicBezTo>
                      <a:pt x="342" y="391"/>
                      <a:pt x="356" y="386"/>
                      <a:pt x="367" y="379"/>
                    </a:cubicBezTo>
                    <a:cubicBezTo>
                      <a:pt x="378" y="373"/>
                      <a:pt x="388" y="363"/>
                      <a:pt x="393" y="351"/>
                    </a:cubicBezTo>
                    <a:cubicBezTo>
                      <a:pt x="397" y="339"/>
                      <a:pt x="389" y="328"/>
                      <a:pt x="376" y="328"/>
                    </a:cubicBezTo>
                    <a:cubicBezTo>
                      <a:pt x="372" y="327"/>
                      <a:pt x="368" y="328"/>
                      <a:pt x="363" y="328"/>
                    </a:cubicBezTo>
                    <a:cubicBezTo>
                      <a:pt x="356" y="327"/>
                      <a:pt x="353" y="322"/>
                      <a:pt x="349" y="316"/>
                    </a:cubicBezTo>
                    <a:cubicBezTo>
                      <a:pt x="348" y="314"/>
                      <a:pt x="348" y="312"/>
                      <a:pt x="349" y="311"/>
                    </a:cubicBezTo>
                    <a:cubicBezTo>
                      <a:pt x="349" y="308"/>
                      <a:pt x="351" y="306"/>
                      <a:pt x="353" y="305"/>
                    </a:cubicBezTo>
                    <a:cubicBezTo>
                      <a:pt x="444" y="251"/>
                      <a:pt x="444" y="251"/>
                      <a:pt x="444" y="251"/>
                    </a:cubicBezTo>
                    <a:cubicBezTo>
                      <a:pt x="449" y="248"/>
                      <a:pt x="451" y="241"/>
                      <a:pt x="447" y="237"/>
                    </a:cubicBezTo>
                    <a:cubicBezTo>
                      <a:pt x="353" y="95"/>
                      <a:pt x="192" y="2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1" y="75"/>
                      <a:pt x="1" y="75"/>
                      <a:pt x="1" y="75"/>
                    </a:cubicBezTo>
                    <a:cubicBezTo>
                      <a:pt x="1" y="83"/>
                      <a:pt x="8" y="87"/>
                      <a:pt x="15" y="84"/>
                    </a:cubicBezTo>
                    <a:cubicBezTo>
                      <a:pt x="19" y="82"/>
                      <a:pt x="24" y="81"/>
                      <a:pt x="28" y="8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6" name="Google Shape;1273;p49">
                <a:extLst>
                  <a:ext uri="{FF2B5EF4-FFF2-40B4-BE49-F238E27FC236}">
                    <a16:creationId xmlns:a16="http://schemas.microsoft.com/office/drawing/2014/main" id="{180D645A-E592-4EDD-9180-9223AD83D537}"/>
                  </a:ext>
                </a:extLst>
              </p:cNvPr>
              <p:cNvSpPr/>
              <p:nvPr/>
            </p:nvSpPr>
            <p:spPr>
              <a:xfrm>
                <a:off x="9351499" y="2861088"/>
                <a:ext cx="210627" cy="348807"/>
              </a:xfrm>
              <a:custGeom>
                <a:avLst/>
                <a:gdLst/>
                <a:ahLst/>
                <a:cxnLst/>
                <a:rect l="l" t="t" r="r" b="b"/>
                <a:pathLst>
                  <a:path w="312" h="516" extrusionOk="0">
                    <a:moveTo>
                      <a:pt x="181" y="63"/>
                    </a:moveTo>
                    <a:cubicBezTo>
                      <a:pt x="186" y="72"/>
                      <a:pt x="187" y="83"/>
                      <a:pt x="184" y="93"/>
                    </a:cubicBezTo>
                    <a:cubicBezTo>
                      <a:pt x="178" y="108"/>
                      <a:pt x="166" y="121"/>
                      <a:pt x="150" y="130"/>
                    </a:cubicBezTo>
                    <a:cubicBezTo>
                      <a:pt x="134" y="140"/>
                      <a:pt x="117" y="144"/>
                      <a:pt x="101" y="142"/>
                    </a:cubicBezTo>
                    <a:cubicBezTo>
                      <a:pt x="90" y="140"/>
                      <a:pt x="81" y="134"/>
                      <a:pt x="76" y="125"/>
                    </a:cubicBezTo>
                    <a:cubicBezTo>
                      <a:pt x="74" y="121"/>
                      <a:pt x="72" y="117"/>
                      <a:pt x="72" y="113"/>
                    </a:cubicBezTo>
                    <a:cubicBezTo>
                      <a:pt x="71" y="105"/>
                      <a:pt x="63" y="101"/>
                      <a:pt x="56" y="105"/>
                    </a:cubicBezTo>
                    <a:cubicBezTo>
                      <a:pt x="6" y="135"/>
                      <a:pt x="6" y="135"/>
                      <a:pt x="6" y="135"/>
                    </a:cubicBezTo>
                    <a:cubicBezTo>
                      <a:pt x="1" y="137"/>
                      <a:pt x="0" y="143"/>
                      <a:pt x="2" y="148"/>
                    </a:cubicBezTo>
                    <a:cubicBezTo>
                      <a:pt x="21" y="183"/>
                      <a:pt x="32" y="223"/>
                      <a:pt x="32" y="265"/>
                    </a:cubicBezTo>
                    <a:cubicBezTo>
                      <a:pt x="33" y="302"/>
                      <a:pt x="25" y="337"/>
                      <a:pt x="12" y="368"/>
                    </a:cubicBezTo>
                    <a:cubicBezTo>
                      <a:pt x="10" y="373"/>
                      <a:pt x="11" y="379"/>
                      <a:pt x="16" y="381"/>
                    </a:cubicBezTo>
                    <a:cubicBezTo>
                      <a:pt x="104" y="430"/>
                      <a:pt x="104" y="430"/>
                      <a:pt x="104" y="430"/>
                    </a:cubicBezTo>
                    <a:cubicBezTo>
                      <a:pt x="106" y="432"/>
                      <a:pt x="108" y="434"/>
                      <a:pt x="108" y="436"/>
                    </a:cubicBezTo>
                    <a:cubicBezTo>
                      <a:pt x="109" y="438"/>
                      <a:pt x="109" y="439"/>
                      <a:pt x="108" y="441"/>
                    </a:cubicBezTo>
                    <a:cubicBezTo>
                      <a:pt x="105" y="447"/>
                      <a:pt x="102" y="453"/>
                      <a:pt x="94" y="453"/>
                    </a:cubicBezTo>
                    <a:cubicBezTo>
                      <a:pt x="90" y="454"/>
                      <a:pt x="86" y="453"/>
                      <a:pt x="82" y="453"/>
                    </a:cubicBezTo>
                    <a:cubicBezTo>
                      <a:pt x="69" y="454"/>
                      <a:pt x="61" y="466"/>
                      <a:pt x="65" y="478"/>
                    </a:cubicBezTo>
                    <a:cubicBezTo>
                      <a:pt x="70" y="489"/>
                      <a:pt x="81" y="499"/>
                      <a:pt x="92" y="505"/>
                    </a:cubicBezTo>
                    <a:cubicBezTo>
                      <a:pt x="103" y="512"/>
                      <a:pt x="117" y="516"/>
                      <a:pt x="130" y="514"/>
                    </a:cubicBezTo>
                    <a:cubicBezTo>
                      <a:pt x="142" y="511"/>
                      <a:pt x="148" y="499"/>
                      <a:pt x="142" y="487"/>
                    </a:cubicBezTo>
                    <a:cubicBezTo>
                      <a:pt x="140" y="484"/>
                      <a:pt x="137" y="480"/>
                      <a:pt x="135" y="477"/>
                    </a:cubicBezTo>
                    <a:cubicBezTo>
                      <a:pt x="132" y="470"/>
                      <a:pt x="135" y="464"/>
                      <a:pt x="139" y="458"/>
                    </a:cubicBezTo>
                    <a:cubicBezTo>
                      <a:pt x="140" y="457"/>
                      <a:pt x="141" y="456"/>
                      <a:pt x="143" y="455"/>
                    </a:cubicBezTo>
                    <a:cubicBezTo>
                      <a:pt x="145" y="455"/>
                      <a:pt x="148" y="455"/>
                      <a:pt x="150" y="456"/>
                    </a:cubicBezTo>
                    <a:cubicBezTo>
                      <a:pt x="242" y="508"/>
                      <a:pt x="242" y="508"/>
                      <a:pt x="242" y="508"/>
                    </a:cubicBezTo>
                    <a:cubicBezTo>
                      <a:pt x="247" y="511"/>
                      <a:pt x="254" y="509"/>
                      <a:pt x="256" y="504"/>
                    </a:cubicBezTo>
                    <a:cubicBezTo>
                      <a:pt x="292" y="431"/>
                      <a:pt x="312" y="349"/>
                      <a:pt x="311" y="262"/>
                    </a:cubicBezTo>
                    <a:cubicBezTo>
                      <a:pt x="310" y="169"/>
                      <a:pt x="286" y="82"/>
                      <a:pt x="243" y="6"/>
                    </a:cubicBezTo>
                    <a:cubicBezTo>
                      <a:pt x="240" y="1"/>
                      <a:pt x="234" y="0"/>
                      <a:pt x="229" y="3"/>
                    </a:cubicBezTo>
                    <a:cubicBezTo>
                      <a:pt x="173" y="36"/>
                      <a:pt x="173" y="36"/>
                      <a:pt x="173" y="36"/>
                    </a:cubicBezTo>
                    <a:cubicBezTo>
                      <a:pt x="166" y="40"/>
                      <a:pt x="166" y="49"/>
                      <a:pt x="172" y="53"/>
                    </a:cubicBezTo>
                    <a:cubicBezTo>
                      <a:pt x="176" y="56"/>
                      <a:pt x="179" y="59"/>
                      <a:pt x="181" y="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7" name="Google Shape;1274;p49">
                <a:extLst>
                  <a:ext uri="{FF2B5EF4-FFF2-40B4-BE49-F238E27FC236}">
                    <a16:creationId xmlns:a16="http://schemas.microsoft.com/office/drawing/2014/main" id="{5863B753-1F19-C007-E9F1-99AA9D9F7D60}"/>
                  </a:ext>
                </a:extLst>
              </p:cNvPr>
              <p:cNvSpPr/>
              <p:nvPr/>
            </p:nvSpPr>
            <p:spPr>
              <a:xfrm>
                <a:off x="9168648" y="3128885"/>
                <a:ext cx="344871" cy="27312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404" extrusionOk="0">
                    <a:moveTo>
                      <a:pt x="428" y="119"/>
                    </a:moveTo>
                    <a:cubicBezTo>
                      <a:pt x="423" y="128"/>
                      <a:pt x="414" y="134"/>
                      <a:pt x="403" y="136"/>
                    </a:cubicBezTo>
                    <a:cubicBezTo>
                      <a:pt x="388" y="139"/>
                      <a:pt x="370" y="135"/>
                      <a:pt x="354" y="125"/>
                    </a:cubicBezTo>
                    <a:cubicBezTo>
                      <a:pt x="337" y="116"/>
                      <a:pt x="325" y="103"/>
                      <a:pt x="320" y="89"/>
                    </a:cubicBezTo>
                    <a:cubicBezTo>
                      <a:pt x="316" y="79"/>
                      <a:pt x="316" y="68"/>
                      <a:pt x="322" y="59"/>
                    </a:cubicBezTo>
                    <a:cubicBezTo>
                      <a:pt x="324" y="55"/>
                      <a:pt x="327" y="51"/>
                      <a:pt x="330" y="48"/>
                    </a:cubicBezTo>
                    <a:cubicBezTo>
                      <a:pt x="336" y="44"/>
                      <a:pt x="336" y="35"/>
                      <a:pt x="329" y="31"/>
                    </a:cubicBezTo>
                    <a:cubicBezTo>
                      <a:pt x="278" y="3"/>
                      <a:pt x="278" y="3"/>
                      <a:pt x="278" y="3"/>
                    </a:cubicBezTo>
                    <a:cubicBezTo>
                      <a:pt x="274" y="0"/>
                      <a:pt x="268" y="2"/>
                      <a:pt x="265" y="6"/>
                    </a:cubicBezTo>
                    <a:cubicBezTo>
                      <a:pt x="225" y="70"/>
                      <a:pt x="157" y="115"/>
                      <a:pt x="79" y="124"/>
                    </a:cubicBezTo>
                    <a:cubicBezTo>
                      <a:pt x="74" y="125"/>
                      <a:pt x="70" y="129"/>
                      <a:pt x="70" y="135"/>
                    </a:cubicBezTo>
                    <a:cubicBezTo>
                      <a:pt x="71" y="235"/>
                      <a:pt x="71" y="235"/>
                      <a:pt x="71" y="235"/>
                    </a:cubicBezTo>
                    <a:cubicBezTo>
                      <a:pt x="71" y="238"/>
                      <a:pt x="70" y="240"/>
                      <a:pt x="69" y="242"/>
                    </a:cubicBezTo>
                    <a:cubicBezTo>
                      <a:pt x="67" y="243"/>
                      <a:pt x="66" y="244"/>
                      <a:pt x="64" y="244"/>
                    </a:cubicBezTo>
                    <a:cubicBezTo>
                      <a:pt x="57" y="245"/>
                      <a:pt x="51" y="245"/>
                      <a:pt x="46" y="238"/>
                    </a:cubicBezTo>
                    <a:cubicBezTo>
                      <a:pt x="44" y="235"/>
                      <a:pt x="42" y="231"/>
                      <a:pt x="40" y="228"/>
                    </a:cubicBezTo>
                    <a:cubicBezTo>
                      <a:pt x="33" y="217"/>
                      <a:pt x="19" y="216"/>
                      <a:pt x="11" y="226"/>
                    </a:cubicBezTo>
                    <a:cubicBezTo>
                      <a:pt x="3" y="236"/>
                      <a:pt x="0" y="250"/>
                      <a:pt x="1" y="263"/>
                    </a:cubicBezTo>
                    <a:cubicBezTo>
                      <a:pt x="0" y="276"/>
                      <a:pt x="4" y="290"/>
                      <a:pt x="12" y="299"/>
                    </a:cubicBezTo>
                    <a:cubicBezTo>
                      <a:pt x="20" y="309"/>
                      <a:pt x="34" y="308"/>
                      <a:pt x="41" y="297"/>
                    </a:cubicBezTo>
                    <a:cubicBezTo>
                      <a:pt x="43" y="293"/>
                      <a:pt x="45" y="289"/>
                      <a:pt x="47" y="286"/>
                    </a:cubicBezTo>
                    <a:cubicBezTo>
                      <a:pt x="51" y="279"/>
                      <a:pt x="58" y="279"/>
                      <a:pt x="64" y="279"/>
                    </a:cubicBezTo>
                    <a:cubicBezTo>
                      <a:pt x="66" y="279"/>
                      <a:pt x="68" y="280"/>
                      <a:pt x="69" y="281"/>
                    </a:cubicBezTo>
                    <a:cubicBezTo>
                      <a:pt x="71" y="283"/>
                      <a:pt x="72" y="286"/>
                      <a:pt x="72" y="288"/>
                    </a:cubicBezTo>
                    <a:cubicBezTo>
                      <a:pt x="73" y="394"/>
                      <a:pt x="73" y="394"/>
                      <a:pt x="73" y="394"/>
                    </a:cubicBezTo>
                    <a:cubicBezTo>
                      <a:pt x="73" y="400"/>
                      <a:pt x="78" y="404"/>
                      <a:pt x="84" y="404"/>
                    </a:cubicBezTo>
                    <a:cubicBezTo>
                      <a:pt x="265" y="392"/>
                      <a:pt x="420" y="291"/>
                      <a:pt x="508" y="144"/>
                    </a:cubicBezTo>
                    <a:cubicBezTo>
                      <a:pt x="511" y="139"/>
                      <a:pt x="509" y="133"/>
                      <a:pt x="504" y="130"/>
                    </a:cubicBezTo>
                    <a:cubicBezTo>
                      <a:pt x="447" y="98"/>
                      <a:pt x="447" y="98"/>
                      <a:pt x="447" y="98"/>
                    </a:cubicBezTo>
                    <a:cubicBezTo>
                      <a:pt x="441" y="94"/>
                      <a:pt x="433" y="98"/>
                      <a:pt x="432" y="106"/>
                    </a:cubicBezTo>
                    <a:cubicBezTo>
                      <a:pt x="432" y="110"/>
                      <a:pt x="430" y="115"/>
                      <a:pt x="428" y="11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48" name="Google Shape;1275;p49">
              <a:extLst>
                <a:ext uri="{FF2B5EF4-FFF2-40B4-BE49-F238E27FC236}">
                  <a16:creationId xmlns:a16="http://schemas.microsoft.com/office/drawing/2014/main" id="{5E8848E6-9D65-15FB-9ADB-986AD980F165}"/>
                </a:ext>
              </a:extLst>
            </p:cNvPr>
            <p:cNvGrpSpPr/>
            <p:nvPr/>
          </p:nvGrpSpPr>
          <p:grpSpPr>
            <a:xfrm>
              <a:off x="3638504" y="2137886"/>
              <a:ext cx="445260" cy="445260"/>
              <a:chOff x="4103687" y="1439862"/>
              <a:chExt cx="3986212" cy="3986211"/>
            </a:xfrm>
          </p:grpSpPr>
          <p:sp>
            <p:nvSpPr>
              <p:cNvPr id="49" name="Google Shape;1276;p49">
                <a:extLst>
                  <a:ext uri="{FF2B5EF4-FFF2-40B4-BE49-F238E27FC236}">
                    <a16:creationId xmlns:a16="http://schemas.microsoft.com/office/drawing/2014/main" id="{CA7DCE1D-D682-8EED-7CD9-5EE90D38233F}"/>
                  </a:ext>
                </a:extLst>
              </p:cNvPr>
              <p:cNvSpPr/>
              <p:nvPr/>
            </p:nvSpPr>
            <p:spPr>
              <a:xfrm>
                <a:off x="4103687" y="1439862"/>
                <a:ext cx="2254250" cy="3986211"/>
              </a:xfrm>
              <a:custGeom>
                <a:avLst/>
                <a:gdLst/>
                <a:ahLst/>
                <a:cxnLst/>
                <a:rect l="l" t="t" r="r" b="b"/>
                <a:pathLst>
                  <a:path w="502" h="887" extrusionOk="0">
                    <a:moveTo>
                      <a:pt x="435" y="815"/>
                    </a:moveTo>
                    <a:cubicBezTo>
                      <a:pt x="428" y="824"/>
                      <a:pt x="419" y="828"/>
                      <a:pt x="408" y="828"/>
                    </a:cubicBezTo>
                    <a:cubicBezTo>
                      <a:pt x="399" y="828"/>
                      <a:pt x="389" y="824"/>
                      <a:pt x="383" y="816"/>
                    </a:cubicBezTo>
                    <a:cubicBezTo>
                      <a:pt x="373" y="805"/>
                      <a:pt x="368" y="788"/>
                      <a:pt x="368" y="770"/>
                    </a:cubicBezTo>
                    <a:cubicBezTo>
                      <a:pt x="368" y="752"/>
                      <a:pt x="373" y="736"/>
                      <a:pt x="383" y="725"/>
                    </a:cubicBezTo>
                    <a:cubicBezTo>
                      <a:pt x="389" y="717"/>
                      <a:pt x="399" y="712"/>
                      <a:pt x="408" y="712"/>
                    </a:cubicBezTo>
                    <a:cubicBezTo>
                      <a:pt x="419" y="712"/>
                      <a:pt x="428" y="717"/>
                      <a:pt x="435" y="725"/>
                    </a:cubicBezTo>
                    <a:cubicBezTo>
                      <a:pt x="435" y="662"/>
                      <a:pt x="435" y="662"/>
                      <a:pt x="435" y="662"/>
                    </a:cubicBezTo>
                    <a:cubicBezTo>
                      <a:pt x="435" y="658"/>
                      <a:pt x="431" y="654"/>
                      <a:pt x="427" y="654"/>
                    </a:cubicBezTo>
                    <a:cubicBezTo>
                      <a:pt x="318" y="645"/>
                      <a:pt x="233" y="554"/>
                      <a:pt x="233" y="444"/>
                    </a:cubicBezTo>
                    <a:cubicBezTo>
                      <a:pt x="233" y="333"/>
                      <a:pt x="318" y="242"/>
                      <a:pt x="427" y="233"/>
                    </a:cubicBezTo>
                    <a:cubicBezTo>
                      <a:pt x="431" y="233"/>
                      <a:pt x="434" y="230"/>
                      <a:pt x="434" y="225"/>
                    </a:cubicBezTo>
                    <a:cubicBezTo>
                      <a:pt x="434" y="143"/>
                      <a:pt x="434" y="143"/>
                      <a:pt x="434" y="143"/>
                    </a:cubicBezTo>
                    <a:cubicBezTo>
                      <a:pt x="435" y="141"/>
                      <a:pt x="438" y="138"/>
                      <a:pt x="441" y="138"/>
                    </a:cubicBezTo>
                    <a:cubicBezTo>
                      <a:pt x="448" y="137"/>
                      <a:pt x="454" y="137"/>
                      <a:pt x="458" y="143"/>
                    </a:cubicBezTo>
                    <a:cubicBezTo>
                      <a:pt x="460" y="147"/>
                      <a:pt x="462" y="151"/>
                      <a:pt x="464" y="155"/>
                    </a:cubicBezTo>
                    <a:cubicBezTo>
                      <a:pt x="471" y="165"/>
                      <a:pt x="483" y="165"/>
                      <a:pt x="491" y="156"/>
                    </a:cubicBezTo>
                    <a:cubicBezTo>
                      <a:pt x="499" y="146"/>
                      <a:pt x="502" y="133"/>
                      <a:pt x="502" y="121"/>
                    </a:cubicBezTo>
                    <a:cubicBezTo>
                      <a:pt x="502" y="109"/>
                      <a:pt x="499" y="95"/>
                      <a:pt x="491" y="86"/>
                    </a:cubicBezTo>
                    <a:cubicBezTo>
                      <a:pt x="483" y="76"/>
                      <a:pt x="471" y="76"/>
                      <a:pt x="464" y="87"/>
                    </a:cubicBezTo>
                    <a:cubicBezTo>
                      <a:pt x="462" y="91"/>
                      <a:pt x="460" y="95"/>
                      <a:pt x="458" y="98"/>
                    </a:cubicBezTo>
                    <a:cubicBezTo>
                      <a:pt x="454" y="104"/>
                      <a:pt x="448" y="104"/>
                      <a:pt x="441" y="104"/>
                    </a:cubicBezTo>
                    <a:cubicBezTo>
                      <a:pt x="438" y="104"/>
                      <a:pt x="435" y="101"/>
                      <a:pt x="434" y="98"/>
                    </a:cubicBezTo>
                    <a:cubicBezTo>
                      <a:pt x="434" y="8"/>
                      <a:pt x="434" y="8"/>
                      <a:pt x="434" y="8"/>
                    </a:cubicBezTo>
                    <a:cubicBezTo>
                      <a:pt x="434" y="4"/>
                      <a:pt x="430" y="0"/>
                      <a:pt x="426" y="0"/>
                    </a:cubicBezTo>
                    <a:cubicBezTo>
                      <a:pt x="189" y="10"/>
                      <a:pt x="0" y="205"/>
                      <a:pt x="0" y="444"/>
                    </a:cubicBezTo>
                    <a:cubicBezTo>
                      <a:pt x="0" y="683"/>
                      <a:pt x="189" y="878"/>
                      <a:pt x="426" y="887"/>
                    </a:cubicBezTo>
                    <a:cubicBezTo>
                      <a:pt x="431" y="887"/>
                      <a:pt x="435" y="884"/>
                      <a:pt x="435" y="879"/>
                    </a:cubicBezTo>
                    <a:lnTo>
                      <a:pt x="435" y="81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0" name="Google Shape;1277;p49">
                <a:extLst>
                  <a:ext uri="{FF2B5EF4-FFF2-40B4-BE49-F238E27FC236}">
                    <a16:creationId xmlns:a16="http://schemas.microsoft.com/office/drawing/2014/main" id="{C6D7EFFD-2AA2-6A62-EDD1-094C36CEB246}"/>
                  </a:ext>
                </a:extLst>
              </p:cNvPr>
              <p:cNvSpPr/>
              <p:nvPr/>
            </p:nvSpPr>
            <p:spPr>
              <a:xfrm>
                <a:off x="5837237" y="1439862"/>
                <a:ext cx="2252662" cy="3986211"/>
              </a:xfrm>
              <a:custGeom>
                <a:avLst/>
                <a:gdLst/>
                <a:ahLst/>
                <a:cxnLst/>
                <a:rect l="l" t="t" r="r" b="b"/>
                <a:pathLst>
                  <a:path w="502" h="887" extrusionOk="0">
                    <a:moveTo>
                      <a:pt x="67" y="8"/>
                    </a:moveTo>
                    <a:cubicBezTo>
                      <a:pt x="67" y="76"/>
                      <a:pt x="67" y="76"/>
                      <a:pt x="67" y="76"/>
                    </a:cubicBezTo>
                    <a:cubicBezTo>
                      <a:pt x="73" y="68"/>
                      <a:pt x="83" y="63"/>
                      <a:pt x="93" y="63"/>
                    </a:cubicBezTo>
                    <a:cubicBezTo>
                      <a:pt x="103" y="63"/>
                      <a:pt x="112" y="67"/>
                      <a:pt x="119" y="75"/>
                    </a:cubicBezTo>
                    <a:cubicBezTo>
                      <a:pt x="128" y="87"/>
                      <a:pt x="134" y="103"/>
                      <a:pt x="133" y="121"/>
                    </a:cubicBezTo>
                    <a:cubicBezTo>
                      <a:pt x="134" y="139"/>
                      <a:pt x="128" y="155"/>
                      <a:pt x="119" y="166"/>
                    </a:cubicBezTo>
                    <a:cubicBezTo>
                      <a:pt x="112" y="174"/>
                      <a:pt x="103" y="179"/>
                      <a:pt x="93" y="179"/>
                    </a:cubicBezTo>
                    <a:cubicBezTo>
                      <a:pt x="83" y="179"/>
                      <a:pt x="73" y="174"/>
                      <a:pt x="67" y="166"/>
                    </a:cubicBezTo>
                    <a:cubicBezTo>
                      <a:pt x="67" y="225"/>
                      <a:pt x="67" y="225"/>
                      <a:pt x="67" y="225"/>
                    </a:cubicBezTo>
                    <a:cubicBezTo>
                      <a:pt x="67" y="230"/>
                      <a:pt x="70" y="233"/>
                      <a:pt x="75" y="233"/>
                    </a:cubicBezTo>
                    <a:cubicBezTo>
                      <a:pt x="183" y="242"/>
                      <a:pt x="269" y="333"/>
                      <a:pt x="269" y="444"/>
                    </a:cubicBezTo>
                    <a:cubicBezTo>
                      <a:pt x="269" y="554"/>
                      <a:pt x="183" y="645"/>
                      <a:pt x="75" y="654"/>
                    </a:cubicBezTo>
                    <a:cubicBezTo>
                      <a:pt x="71" y="654"/>
                      <a:pt x="67" y="658"/>
                      <a:pt x="67" y="662"/>
                    </a:cubicBezTo>
                    <a:cubicBezTo>
                      <a:pt x="67" y="748"/>
                      <a:pt x="67" y="748"/>
                      <a:pt x="67" y="748"/>
                    </a:cubicBezTo>
                    <a:cubicBezTo>
                      <a:pt x="66" y="751"/>
                      <a:pt x="64" y="754"/>
                      <a:pt x="60" y="754"/>
                    </a:cubicBezTo>
                    <a:cubicBezTo>
                      <a:pt x="54" y="754"/>
                      <a:pt x="48" y="754"/>
                      <a:pt x="44" y="748"/>
                    </a:cubicBezTo>
                    <a:cubicBezTo>
                      <a:pt x="41" y="744"/>
                      <a:pt x="40" y="740"/>
                      <a:pt x="37" y="736"/>
                    </a:cubicBezTo>
                    <a:cubicBezTo>
                      <a:pt x="30" y="726"/>
                      <a:pt x="18" y="726"/>
                      <a:pt x="10" y="736"/>
                    </a:cubicBezTo>
                    <a:cubicBezTo>
                      <a:pt x="3" y="745"/>
                      <a:pt x="0" y="758"/>
                      <a:pt x="0" y="770"/>
                    </a:cubicBezTo>
                    <a:cubicBezTo>
                      <a:pt x="0" y="783"/>
                      <a:pt x="3" y="796"/>
                      <a:pt x="10" y="805"/>
                    </a:cubicBezTo>
                    <a:cubicBezTo>
                      <a:pt x="18" y="815"/>
                      <a:pt x="30" y="815"/>
                      <a:pt x="37" y="804"/>
                    </a:cubicBezTo>
                    <a:cubicBezTo>
                      <a:pt x="40" y="801"/>
                      <a:pt x="41" y="796"/>
                      <a:pt x="44" y="793"/>
                    </a:cubicBezTo>
                    <a:cubicBezTo>
                      <a:pt x="48" y="787"/>
                      <a:pt x="54" y="787"/>
                      <a:pt x="60" y="787"/>
                    </a:cubicBezTo>
                    <a:cubicBezTo>
                      <a:pt x="64" y="787"/>
                      <a:pt x="66" y="790"/>
                      <a:pt x="67" y="793"/>
                    </a:cubicBezTo>
                    <a:cubicBezTo>
                      <a:pt x="67" y="879"/>
                      <a:pt x="67" y="879"/>
                      <a:pt x="67" y="879"/>
                    </a:cubicBezTo>
                    <a:cubicBezTo>
                      <a:pt x="67" y="884"/>
                      <a:pt x="71" y="887"/>
                      <a:pt x="76" y="887"/>
                    </a:cubicBezTo>
                    <a:cubicBezTo>
                      <a:pt x="313" y="878"/>
                      <a:pt x="502" y="683"/>
                      <a:pt x="502" y="444"/>
                    </a:cubicBezTo>
                    <a:cubicBezTo>
                      <a:pt x="502" y="204"/>
                      <a:pt x="312" y="9"/>
                      <a:pt x="75" y="0"/>
                    </a:cubicBezTo>
                    <a:cubicBezTo>
                      <a:pt x="71" y="0"/>
                      <a:pt x="67" y="4"/>
                      <a:pt x="67" y="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51" name="Google Shape;1278;p49">
              <a:extLst>
                <a:ext uri="{FF2B5EF4-FFF2-40B4-BE49-F238E27FC236}">
                  <a16:creationId xmlns:a16="http://schemas.microsoft.com/office/drawing/2014/main" id="{30A3B148-D5F4-F05B-C11E-C154AE7767C0}"/>
                </a:ext>
              </a:extLst>
            </p:cNvPr>
            <p:cNvGrpSpPr/>
            <p:nvPr/>
          </p:nvGrpSpPr>
          <p:grpSpPr>
            <a:xfrm>
              <a:off x="6846494" y="2138190"/>
              <a:ext cx="445803" cy="445535"/>
              <a:chOff x="9878272" y="2682320"/>
              <a:chExt cx="720199" cy="719767"/>
            </a:xfrm>
          </p:grpSpPr>
          <p:sp>
            <p:nvSpPr>
              <p:cNvPr id="52" name="Google Shape;1279;p49">
                <a:extLst>
                  <a:ext uri="{FF2B5EF4-FFF2-40B4-BE49-F238E27FC236}">
                    <a16:creationId xmlns:a16="http://schemas.microsoft.com/office/drawing/2014/main" id="{4285A96F-F340-6178-2C85-ABE662883E9C}"/>
                  </a:ext>
                </a:extLst>
              </p:cNvPr>
              <p:cNvSpPr/>
              <p:nvPr/>
            </p:nvSpPr>
            <p:spPr>
              <a:xfrm>
                <a:off x="10056560" y="2963533"/>
                <a:ext cx="541911" cy="438554"/>
              </a:xfrm>
              <a:custGeom>
                <a:avLst/>
                <a:gdLst/>
                <a:ahLst/>
                <a:cxnLst/>
                <a:rect l="l" t="t" r="r" b="b"/>
                <a:pathLst>
                  <a:path w="861" h="697" extrusionOk="0">
                    <a:moveTo>
                      <a:pt x="849" y="6"/>
                    </a:moveTo>
                    <a:cubicBezTo>
                      <a:pt x="847" y="0"/>
                      <a:pt x="839" y="0"/>
                      <a:pt x="837" y="5"/>
                    </a:cubicBezTo>
                    <a:cubicBezTo>
                      <a:pt x="830" y="26"/>
                      <a:pt x="820" y="51"/>
                      <a:pt x="806" y="78"/>
                    </a:cubicBezTo>
                    <a:cubicBezTo>
                      <a:pt x="770" y="150"/>
                      <a:pt x="700" y="250"/>
                      <a:pt x="575" y="321"/>
                    </a:cubicBezTo>
                    <a:cubicBezTo>
                      <a:pt x="513" y="356"/>
                      <a:pt x="448" y="374"/>
                      <a:pt x="380" y="374"/>
                    </a:cubicBezTo>
                    <a:cubicBezTo>
                      <a:pt x="262" y="374"/>
                      <a:pt x="180" y="321"/>
                      <a:pt x="176" y="319"/>
                    </a:cubicBezTo>
                    <a:cubicBezTo>
                      <a:pt x="176" y="319"/>
                      <a:pt x="176" y="319"/>
                      <a:pt x="176" y="319"/>
                    </a:cubicBezTo>
                    <a:cubicBezTo>
                      <a:pt x="108" y="279"/>
                      <a:pt x="65" y="205"/>
                      <a:pt x="65" y="125"/>
                    </a:cubicBezTo>
                    <a:cubicBezTo>
                      <a:pt x="65" y="112"/>
                      <a:pt x="66" y="99"/>
                      <a:pt x="69" y="86"/>
                    </a:cubicBezTo>
                    <a:cubicBezTo>
                      <a:pt x="70" y="79"/>
                      <a:pt x="61" y="76"/>
                      <a:pt x="57" y="81"/>
                    </a:cubicBezTo>
                    <a:cubicBezTo>
                      <a:pt x="21" y="139"/>
                      <a:pt x="3" y="203"/>
                      <a:pt x="2" y="275"/>
                    </a:cubicBezTo>
                    <a:cubicBezTo>
                      <a:pt x="0" y="517"/>
                      <a:pt x="156" y="664"/>
                      <a:pt x="182" y="686"/>
                    </a:cubicBezTo>
                    <a:cubicBezTo>
                      <a:pt x="182" y="687"/>
                      <a:pt x="183" y="687"/>
                      <a:pt x="185" y="688"/>
                    </a:cubicBezTo>
                    <a:cubicBezTo>
                      <a:pt x="219" y="694"/>
                      <a:pt x="254" y="697"/>
                      <a:pt x="289" y="697"/>
                    </a:cubicBezTo>
                    <a:cubicBezTo>
                      <a:pt x="604" y="697"/>
                      <a:pt x="861" y="441"/>
                      <a:pt x="861" y="125"/>
                    </a:cubicBezTo>
                    <a:cubicBezTo>
                      <a:pt x="861" y="85"/>
                      <a:pt x="857" y="45"/>
                      <a:pt x="849" y="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3" name="Google Shape;1280;p49">
                <a:extLst>
                  <a:ext uri="{FF2B5EF4-FFF2-40B4-BE49-F238E27FC236}">
                    <a16:creationId xmlns:a16="http://schemas.microsoft.com/office/drawing/2014/main" id="{C6F2BE42-A6D5-BA6A-4F9E-195C47A0138F}"/>
                  </a:ext>
                </a:extLst>
              </p:cNvPr>
              <p:cNvSpPr/>
              <p:nvPr/>
            </p:nvSpPr>
            <p:spPr>
              <a:xfrm>
                <a:off x="9878272" y="2791266"/>
                <a:ext cx="459066" cy="594405"/>
              </a:xfrm>
              <a:custGeom>
                <a:avLst/>
                <a:gdLst/>
                <a:ahLst/>
                <a:cxnLst/>
                <a:rect l="l" t="t" r="r" b="b"/>
                <a:pathLst>
                  <a:path w="729" h="945" extrusionOk="0">
                    <a:moveTo>
                      <a:pt x="717" y="228"/>
                    </a:moveTo>
                    <a:cubicBezTo>
                      <a:pt x="722" y="233"/>
                      <a:pt x="729" y="227"/>
                      <a:pt x="726" y="221"/>
                    </a:cubicBezTo>
                    <a:cubicBezTo>
                      <a:pt x="694" y="161"/>
                      <a:pt x="647" y="112"/>
                      <a:pt x="586" y="76"/>
                    </a:cubicBezTo>
                    <a:cubicBezTo>
                      <a:pt x="500" y="26"/>
                      <a:pt x="406" y="0"/>
                      <a:pt x="307" y="0"/>
                    </a:cubicBezTo>
                    <a:cubicBezTo>
                      <a:pt x="221" y="0"/>
                      <a:pt x="157" y="20"/>
                      <a:pt x="140" y="26"/>
                    </a:cubicBezTo>
                    <a:cubicBezTo>
                      <a:pt x="139" y="26"/>
                      <a:pt x="138" y="27"/>
                      <a:pt x="137" y="27"/>
                    </a:cubicBezTo>
                    <a:cubicBezTo>
                      <a:pt x="49" y="131"/>
                      <a:pt x="0" y="263"/>
                      <a:pt x="0" y="399"/>
                    </a:cubicBezTo>
                    <a:cubicBezTo>
                      <a:pt x="0" y="649"/>
                      <a:pt x="163" y="868"/>
                      <a:pt x="396" y="943"/>
                    </a:cubicBezTo>
                    <a:cubicBezTo>
                      <a:pt x="401" y="945"/>
                      <a:pt x="406" y="938"/>
                      <a:pt x="402" y="934"/>
                    </a:cubicBezTo>
                    <a:cubicBezTo>
                      <a:pt x="387" y="917"/>
                      <a:pt x="371" y="896"/>
                      <a:pt x="354" y="870"/>
                    </a:cubicBezTo>
                    <a:cubicBezTo>
                      <a:pt x="310" y="803"/>
                      <a:pt x="258" y="693"/>
                      <a:pt x="259" y="549"/>
                    </a:cubicBezTo>
                    <a:cubicBezTo>
                      <a:pt x="260" y="423"/>
                      <a:pt x="315" y="337"/>
                      <a:pt x="360" y="286"/>
                    </a:cubicBezTo>
                    <a:cubicBezTo>
                      <a:pt x="410" y="231"/>
                      <a:pt x="459" y="206"/>
                      <a:pt x="461" y="205"/>
                    </a:cubicBezTo>
                    <a:cubicBezTo>
                      <a:pt x="461" y="205"/>
                      <a:pt x="461" y="205"/>
                      <a:pt x="461" y="205"/>
                    </a:cubicBezTo>
                    <a:cubicBezTo>
                      <a:pt x="495" y="185"/>
                      <a:pt x="533" y="175"/>
                      <a:pt x="572" y="175"/>
                    </a:cubicBezTo>
                    <a:cubicBezTo>
                      <a:pt x="627" y="175"/>
                      <a:pt x="678" y="195"/>
                      <a:pt x="717" y="2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4" name="Google Shape;1281;p49">
                <a:extLst>
                  <a:ext uri="{FF2B5EF4-FFF2-40B4-BE49-F238E27FC236}">
                    <a16:creationId xmlns:a16="http://schemas.microsoft.com/office/drawing/2014/main" id="{02814C99-27BF-8791-E1DE-7D7D190F5BD4}"/>
                  </a:ext>
                </a:extLst>
              </p:cNvPr>
              <p:cNvSpPr/>
              <p:nvPr/>
            </p:nvSpPr>
            <p:spPr>
              <a:xfrm>
                <a:off x="9994853" y="2682320"/>
                <a:ext cx="583546" cy="500170"/>
              </a:xfrm>
              <a:custGeom>
                <a:avLst/>
                <a:gdLst/>
                <a:ahLst/>
                <a:cxnLst/>
                <a:rect l="l" t="t" r="r" b="b"/>
                <a:pathLst>
                  <a:path w="927" h="795" extrusionOk="0">
                    <a:moveTo>
                      <a:pt x="660" y="746"/>
                    </a:moveTo>
                    <a:cubicBezTo>
                      <a:pt x="871" y="626"/>
                      <a:pt x="920" y="418"/>
                      <a:pt x="927" y="385"/>
                    </a:cubicBezTo>
                    <a:cubicBezTo>
                      <a:pt x="927" y="384"/>
                      <a:pt x="927" y="383"/>
                      <a:pt x="926" y="381"/>
                    </a:cubicBezTo>
                    <a:cubicBezTo>
                      <a:pt x="846" y="153"/>
                      <a:pt x="630" y="0"/>
                      <a:pt x="387" y="0"/>
                    </a:cubicBezTo>
                    <a:cubicBezTo>
                      <a:pt x="245" y="0"/>
                      <a:pt x="109" y="53"/>
                      <a:pt x="4" y="147"/>
                    </a:cubicBezTo>
                    <a:cubicBezTo>
                      <a:pt x="0" y="151"/>
                      <a:pt x="4" y="159"/>
                      <a:pt x="10" y="158"/>
                    </a:cubicBezTo>
                    <a:cubicBezTo>
                      <a:pt x="39" y="152"/>
                      <a:pt x="78" y="147"/>
                      <a:pt x="122" y="147"/>
                    </a:cubicBezTo>
                    <a:cubicBezTo>
                      <a:pt x="226" y="147"/>
                      <a:pt x="324" y="174"/>
                      <a:pt x="414" y="227"/>
                    </a:cubicBezTo>
                    <a:cubicBezTo>
                      <a:pt x="522" y="290"/>
                      <a:pt x="570" y="381"/>
                      <a:pt x="591" y="446"/>
                    </a:cubicBezTo>
                    <a:cubicBezTo>
                      <a:pt x="613" y="514"/>
                      <a:pt x="611" y="567"/>
                      <a:pt x="611" y="573"/>
                    </a:cubicBezTo>
                    <a:cubicBezTo>
                      <a:pt x="611" y="669"/>
                      <a:pt x="549" y="752"/>
                      <a:pt x="463" y="783"/>
                    </a:cubicBezTo>
                    <a:cubicBezTo>
                      <a:pt x="457" y="785"/>
                      <a:pt x="458" y="795"/>
                      <a:pt x="465" y="795"/>
                    </a:cubicBezTo>
                    <a:cubicBezTo>
                      <a:pt x="469" y="795"/>
                      <a:pt x="474" y="795"/>
                      <a:pt x="478" y="795"/>
                    </a:cubicBezTo>
                    <a:cubicBezTo>
                      <a:pt x="541" y="795"/>
                      <a:pt x="602" y="778"/>
                      <a:pt x="660" y="74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55" name="Google Shape;1282;p49">
              <a:extLst>
                <a:ext uri="{FF2B5EF4-FFF2-40B4-BE49-F238E27FC236}">
                  <a16:creationId xmlns:a16="http://schemas.microsoft.com/office/drawing/2014/main" id="{48B472B1-116B-09E4-0114-7C8C2D9A7F82}"/>
                </a:ext>
              </a:extLst>
            </p:cNvPr>
            <p:cNvGrpSpPr/>
            <p:nvPr/>
          </p:nvGrpSpPr>
          <p:grpSpPr>
            <a:xfrm>
              <a:off x="7487992" y="2138107"/>
              <a:ext cx="445700" cy="445701"/>
              <a:chOff x="10914618" y="2682187"/>
              <a:chExt cx="720033" cy="720033"/>
            </a:xfrm>
          </p:grpSpPr>
          <p:sp>
            <p:nvSpPr>
              <p:cNvPr id="56" name="Google Shape;1283;p49">
                <a:extLst>
                  <a:ext uri="{FF2B5EF4-FFF2-40B4-BE49-F238E27FC236}">
                    <a16:creationId xmlns:a16="http://schemas.microsoft.com/office/drawing/2014/main" id="{4A54496B-D2E6-523B-24FC-11B3352F8BD3}"/>
                  </a:ext>
                </a:extLst>
              </p:cNvPr>
              <p:cNvSpPr/>
              <p:nvPr/>
            </p:nvSpPr>
            <p:spPr>
              <a:xfrm>
                <a:off x="11401733" y="2955582"/>
                <a:ext cx="229448" cy="41240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602" extrusionOk="0">
                    <a:moveTo>
                      <a:pt x="335" y="19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4" y="37"/>
                      <a:pt x="38" y="81"/>
                      <a:pt x="38" y="126"/>
                    </a:cubicBezTo>
                    <a:cubicBezTo>
                      <a:pt x="38" y="602"/>
                      <a:pt x="38" y="602"/>
                      <a:pt x="38" y="602"/>
                    </a:cubicBezTo>
                    <a:cubicBezTo>
                      <a:pt x="200" y="525"/>
                      <a:pt x="312" y="371"/>
                      <a:pt x="335" y="1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7" name="Google Shape;1284;p49">
                <a:extLst>
                  <a:ext uri="{FF2B5EF4-FFF2-40B4-BE49-F238E27FC236}">
                    <a16:creationId xmlns:a16="http://schemas.microsoft.com/office/drawing/2014/main" id="{E842F0D2-0DA3-AC7D-6DF0-1D4C6A064A99}"/>
                  </a:ext>
                </a:extLst>
              </p:cNvPr>
              <p:cNvSpPr/>
              <p:nvPr/>
            </p:nvSpPr>
            <p:spPr>
              <a:xfrm>
                <a:off x="10914618" y="3012482"/>
                <a:ext cx="370771" cy="315723"/>
              </a:xfrm>
              <a:custGeom>
                <a:avLst/>
                <a:gdLst/>
                <a:ahLst/>
                <a:cxnLst/>
                <a:rect l="l" t="t" r="r" b="b"/>
                <a:pathLst>
                  <a:path w="542" h="461" extrusionOk="0">
                    <a:moveTo>
                      <a:pt x="207" y="461"/>
                    </a:moveTo>
                    <a:cubicBezTo>
                      <a:pt x="542" y="267"/>
                      <a:pt x="542" y="267"/>
                      <a:pt x="542" y="267"/>
                    </a:cubicBezTo>
                    <a:cubicBezTo>
                      <a:pt x="537" y="268"/>
                      <a:pt x="531" y="268"/>
                      <a:pt x="526" y="268"/>
                    </a:cubicBezTo>
                    <a:cubicBezTo>
                      <a:pt x="486" y="268"/>
                      <a:pt x="446" y="257"/>
                      <a:pt x="411" y="236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5"/>
                      <a:pt x="0" y="29"/>
                      <a:pt x="0" y="43"/>
                    </a:cubicBezTo>
                    <a:cubicBezTo>
                      <a:pt x="0" y="209"/>
                      <a:pt x="76" y="361"/>
                      <a:pt x="207" y="46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8" name="Google Shape;1285;p49">
                <a:extLst>
                  <a:ext uri="{FF2B5EF4-FFF2-40B4-BE49-F238E27FC236}">
                    <a16:creationId xmlns:a16="http://schemas.microsoft.com/office/drawing/2014/main" id="{96C6563D-C1AB-8771-6855-B80A27DC8DBF}"/>
                  </a:ext>
                </a:extLst>
              </p:cNvPr>
              <p:cNvSpPr/>
              <p:nvPr/>
            </p:nvSpPr>
            <p:spPr>
              <a:xfrm>
                <a:off x="11136202" y="2682187"/>
                <a:ext cx="343016" cy="292593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27" extrusionOk="0">
                    <a:moveTo>
                      <a:pt x="93" y="329"/>
                    </a:moveTo>
                    <a:cubicBezTo>
                      <a:pt x="501" y="93"/>
                      <a:pt x="501" y="93"/>
                      <a:pt x="501" y="93"/>
                    </a:cubicBezTo>
                    <a:cubicBezTo>
                      <a:pt x="413" y="32"/>
                      <a:pt x="310" y="0"/>
                      <a:pt x="202" y="0"/>
                    </a:cubicBezTo>
                    <a:cubicBezTo>
                      <a:pt x="132" y="0"/>
                      <a:pt x="64" y="13"/>
                      <a:pt x="0" y="40"/>
                    </a:cubicBezTo>
                    <a:cubicBezTo>
                      <a:pt x="0" y="427"/>
                      <a:pt x="0" y="427"/>
                      <a:pt x="0" y="427"/>
                    </a:cubicBezTo>
                    <a:cubicBezTo>
                      <a:pt x="20" y="387"/>
                      <a:pt x="52" y="352"/>
                      <a:pt x="93" y="3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9" name="Google Shape;1286;p49">
                <a:extLst>
                  <a:ext uri="{FF2B5EF4-FFF2-40B4-BE49-F238E27FC236}">
                    <a16:creationId xmlns:a16="http://schemas.microsoft.com/office/drawing/2014/main" id="{FBFDD5A4-E034-C4EB-DEFC-0F337FAED183}"/>
                  </a:ext>
                </a:extLst>
              </p:cNvPr>
              <p:cNvSpPr/>
              <p:nvPr/>
            </p:nvSpPr>
            <p:spPr>
              <a:xfrm>
                <a:off x="10917856" y="2716419"/>
                <a:ext cx="230142" cy="411712"/>
              </a:xfrm>
              <a:custGeom>
                <a:avLst/>
                <a:gdLst/>
                <a:ahLst/>
                <a:cxnLst/>
                <a:rect l="l" t="t" r="r" b="b"/>
                <a:pathLst>
                  <a:path w="336" h="601" extrusionOk="0">
                    <a:moveTo>
                      <a:pt x="0" y="408"/>
                    </a:moveTo>
                    <a:cubicBezTo>
                      <a:pt x="336" y="601"/>
                      <a:pt x="336" y="601"/>
                      <a:pt x="336" y="601"/>
                    </a:cubicBezTo>
                    <a:cubicBezTo>
                      <a:pt x="311" y="565"/>
                      <a:pt x="297" y="521"/>
                      <a:pt x="297" y="475"/>
                    </a:cubicBezTo>
                    <a:cubicBezTo>
                      <a:pt x="297" y="0"/>
                      <a:pt x="297" y="0"/>
                      <a:pt x="297" y="0"/>
                    </a:cubicBezTo>
                    <a:cubicBezTo>
                      <a:pt x="135" y="76"/>
                      <a:pt x="23" y="231"/>
                      <a:pt x="0" y="4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0" name="Google Shape;1287;p49">
                <a:extLst>
                  <a:ext uri="{FF2B5EF4-FFF2-40B4-BE49-F238E27FC236}">
                    <a16:creationId xmlns:a16="http://schemas.microsoft.com/office/drawing/2014/main" id="{87D1A570-255A-BB1E-F5FC-E6FD6E444B14}"/>
                  </a:ext>
                </a:extLst>
              </p:cNvPr>
              <p:cNvSpPr/>
              <p:nvPr/>
            </p:nvSpPr>
            <p:spPr>
              <a:xfrm>
                <a:off x="11069819" y="3108934"/>
                <a:ext cx="343016" cy="293287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28" extrusionOk="0">
                    <a:moveTo>
                      <a:pt x="408" y="98"/>
                    </a:moveTo>
                    <a:cubicBezTo>
                      <a:pt x="0" y="334"/>
                      <a:pt x="0" y="334"/>
                      <a:pt x="0" y="334"/>
                    </a:cubicBezTo>
                    <a:cubicBezTo>
                      <a:pt x="88" y="396"/>
                      <a:pt x="191" y="428"/>
                      <a:pt x="299" y="428"/>
                    </a:cubicBezTo>
                    <a:cubicBezTo>
                      <a:pt x="369" y="428"/>
                      <a:pt x="437" y="414"/>
                      <a:pt x="501" y="388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481" y="41"/>
                      <a:pt x="449" y="76"/>
                      <a:pt x="408" y="9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1" name="Google Shape;1288;p49">
                <a:extLst>
                  <a:ext uri="{FF2B5EF4-FFF2-40B4-BE49-F238E27FC236}">
                    <a16:creationId xmlns:a16="http://schemas.microsoft.com/office/drawing/2014/main" id="{E4C25CAE-36E6-7876-2E93-22485969782D}"/>
                  </a:ext>
                </a:extLst>
              </p:cNvPr>
              <p:cNvSpPr/>
              <p:nvPr/>
            </p:nvSpPr>
            <p:spPr>
              <a:xfrm>
                <a:off x="11263647" y="2756203"/>
                <a:ext cx="371003" cy="315723"/>
              </a:xfrm>
              <a:custGeom>
                <a:avLst/>
                <a:gdLst/>
                <a:ahLst/>
                <a:cxnLst/>
                <a:rect l="l" t="t" r="r" b="b"/>
                <a:pathLst>
                  <a:path w="542" h="461" extrusionOk="0">
                    <a:moveTo>
                      <a:pt x="131" y="225"/>
                    </a:moveTo>
                    <a:cubicBezTo>
                      <a:pt x="540" y="461"/>
                      <a:pt x="540" y="461"/>
                      <a:pt x="540" y="461"/>
                    </a:cubicBezTo>
                    <a:cubicBezTo>
                      <a:pt x="541" y="446"/>
                      <a:pt x="542" y="432"/>
                      <a:pt x="542" y="417"/>
                    </a:cubicBezTo>
                    <a:cubicBezTo>
                      <a:pt x="542" y="252"/>
                      <a:pt x="466" y="100"/>
                      <a:pt x="335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5" y="193"/>
                      <a:pt x="11" y="193"/>
                      <a:pt x="16" y="193"/>
                    </a:cubicBezTo>
                    <a:cubicBezTo>
                      <a:pt x="57" y="193"/>
                      <a:pt x="96" y="204"/>
                      <a:pt x="131" y="22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62" name="Google Shape;1289;p49">
              <a:extLst>
                <a:ext uri="{FF2B5EF4-FFF2-40B4-BE49-F238E27FC236}">
                  <a16:creationId xmlns:a16="http://schemas.microsoft.com/office/drawing/2014/main" id="{64A477B5-1B74-C819-1EE0-A078D464182B}"/>
                </a:ext>
              </a:extLst>
            </p:cNvPr>
            <p:cNvGrpSpPr/>
            <p:nvPr/>
          </p:nvGrpSpPr>
          <p:grpSpPr>
            <a:xfrm>
              <a:off x="1711513" y="1430886"/>
              <a:ext cx="361521" cy="445816"/>
              <a:chOff x="1582665" y="1011072"/>
              <a:chExt cx="584040" cy="720220"/>
            </a:xfrm>
          </p:grpSpPr>
          <p:sp>
            <p:nvSpPr>
              <p:cNvPr id="63" name="Google Shape;1290;p49">
                <a:extLst>
                  <a:ext uri="{FF2B5EF4-FFF2-40B4-BE49-F238E27FC236}">
                    <a16:creationId xmlns:a16="http://schemas.microsoft.com/office/drawing/2014/main" id="{3C4BAEB9-7971-C7EB-0FC1-AC25563DEF42}"/>
                  </a:ext>
                </a:extLst>
              </p:cNvPr>
              <p:cNvSpPr/>
              <p:nvPr/>
            </p:nvSpPr>
            <p:spPr>
              <a:xfrm>
                <a:off x="1638485" y="1571653"/>
                <a:ext cx="449564" cy="159640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73" extrusionOk="0">
                    <a:moveTo>
                      <a:pt x="8" y="71"/>
                    </a:moveTo>
                    <a:cubicBezTo>
                      <a:pt x="26" y="131"/>
                      <a:pt x="228" y="66"/>
                      <a:pt x="244" y="81"/>
                    </a:cubicBezTo>
                    <a:cubicBezTo>
                      <a:pt x="269" y="104"/>
                      <a:pt x="240" y="171"/>
                      <a:pt x="254" y="194"/>
                    </a:cubicBezTo>
                    <a:cubicBezTo>
                      <a:pt x="274" y="228"/>
                      <a:pt x="588" y="273"/>
                      <a:pt x="743" y="165"/>
                    </a:cubicBezTo>
                    <a:cubicBezTo>
                      <a:pt x="767" y="149"/>
                      <a:pt x="749" y="103"/>
                      <a:pt x="751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0" y="17"/>
                      <a:pt x="0" y="43"/>
                      <a:pt x="8" y="7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4" name="Google Shape;1291;p49">
                <a:extLst>
                  <a:ext uri="{FF2B5EF4-FFF2-40B4-BE49-F238E27FC236}">
                    <a16:creationId xmlns:a16="http://schemas.microsoft.com/office/drawing/2014/main" id="{9387E84D-244D-5933-0237-0A16F6BCA010}"/>
                  </a:ext>
                </a:extLst>
              </p:cNvPr>
              <p:cNvSpPr/>
              <p:nvPr/>
            </p:nvSpPr>
            <p:spPr>
              <a:xfrm>
                <a:off x="1590507" y="1435245"/>
                <a:ext cx="515072" cy="136407"/>
              </a:xfrm>
              <a:custGeom>
                <a:avLst/>
                <a:gdLst/>
                <a:ahLst/>
                <a:cxnLst/>
                <a:rect l="l" t="t" r="r" b="b"/>
                <a:pathLst>
                  <a:path w="879" h="233" extrusionOk="0">
                    <a:moveTo>
                      <a:pt x="75" y="52"/>
                    </a:moveTo>
                    <a:cubicBezTo>
                      <a:pt x="81" y="64"/>
                      <a:pt x="64" y="89"/>
                      <a:pt x="66" y="104"/>
                    </a:cubicBezTo>
                    <a:cubicBezTo>
                      <a:pt x="68" y="117"/>
                      <a:pt x="105" y="132"/>
                      <a:pt x="105" y="132"/>
                    </a:cubicBezTo>
                    <a:cubicBezTo>
                      <a:pt x="105" y="132"/>
                      <a:pt x="78" y="157"/>
                      <a:pt x="77" y="169"/>
                    </a:cubicBezTo>
                    <a:cubicBezTo>
                      <a:pt x="76" y="182"/>
                      <a:pt x="101" y="204"/>
                      <a:pt x="101" y="218"/>
                    </a:cubicBezTo>
                    <a:cubicBezTo>
                      <a:pt x="102" y="221"/>
                      <a:pt x="100" y="227"/>
                      <a:pt x="98" y="233"/>
                    </a:cubicBezTo>
                    <a:cubicBezTo>
                      <a:pt x="833" y="233"/>
                      <a:pt x="833" y="233"/>
                      <a:pt x="833" y="233"/>
                    </a:cubicBezTo>
                    <a:cubicBezTo>
                      <a:pt x="834" y="202"/>
                      <a:pt x="837" y="167"/>
                      <a:pt x="843" y="126"/>
                    </a:cubicBezTo>
                    <a:cubicBezTo>
                      <a:pt x="850" y="80"/>
                      <a:pt x="863" y="39"/>
                      <a:pt x="87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2" y="20"/>
                      <a:pt x="65" y="34"/>
                      <a:pt x="75" y="5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5" name="Google Shape;1292;p49">
                <a:extLst>
                  <a:ext uri="{FF2B5EF4-FFF2-40B4-BE49-F238E27FC236}">
                    <a16:creationId xmlns:a16="http://schemas.microsoft.com/office/drawing/2014/main" id="{E6EC2FE2-116F-4133-F756-3A6DC5ED3E3E}"/>
                  </a:ext>
                </a:extLst>
              </p:cNvPr>
              <p:cNvSpPr/>
              <p:nvPr/>
            </p:nvSpPr>
            <p:spPr>
              <a:xfrm>
                <a:off x="1582665" y="1299068"/>
                <a:ext cx="576890" cy="136177"/>
              </a:xfrm>
              <a:custGeom>
                <a:avLst/>
                <a:gdLst/>
                <a:ahLst/>
                <a:cxnLst/>
                <a:rect l="l" t="t" r="r" b="b"/>
                <a:pathLst>
                  <a:path w="984" h="233" extrusionOk="0">
                    <a:moveTo>
                      <a:pt x="984" y="0"/>
                    </a:moveTo>
                    <a:cubicBezTo>
                      <a:pt x="119" y="0"/>
                      <a:pt x="119" y="0"/>
                      <a:pt x="119" y="0"/>
                    </a:cubicBezTo>
                    <a:cubicBezTo>
                      <a:pt x="121" y="7"/>
                      <a:pt x="122" y="14"/>
                      <a:pt x="121" y="20"/>
                    </a:cubicBezTo>
                    <a:cubicBezTo>
                      <a:pt x="115" y="71"/>
                      <a:pt x="3" y="151"/>
                      <a:pt x="1" y="207"/>
                    </a:cubicBezTo>
                    <a:cubicBezTo>
                      <a:pt x="0" y="217"/>
                      <a:pt x="5" y="225"/>
                      <a:pt x="13" y="233"/>
                    </a:cubicBezTo>
                    <a:cubicBezTo>
                      <a:pt x="892" y="233"/>
                      <a:pt x="892" y="233"/>
                      <a:pt x="892" y="233"/>
                    </a:cubicBezTo>
                    <a:cubicBezTo>
                      <a:pt x="910" y="190"/>
                      <a:pt x="932" y="150"/>
                      <a:pt x="954" y="106"/>
                    </a:cubicBezTo>
                    <a:cubicBezTo>
                      <a:pt x="965" y="83"/>
                      <a:pt x="977" y="45"/>
                      <a:pt x="9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6" name="Google Shape;1293;p49">
                <a:extLst>
                  <a:ext uri="{FF2B5EF4-FFF2-40B4-BE49-F238E27FC236}">
                    <a16:creationId xmlns:a16="http://schemas.microsoft.com/office/drawing/2014/main" id="{B9676804-E94B-F2C9-0AD1-6ABCE27F2E70}"/>
                  </a:ext>
                </a:extLst>
              </p:cNvPr>
              <p:cNvSpPr/>
              <p:nvPr/>
            </p:nvSpPr>
            <p:spPr>
              <a:xfrm>
                <a:off x="1665934" y="1011072"/>
                <a:ext cx="484393" cy="151589"/>
              </a:xfrm>
              <a:custGeom>
                <a:avLst/>
                <a:gdLst/>
                <a:ahLst/>
                <a:cxnLst/>
                <a:rect l="l" t="t" r="r" b="b"/>
                <a:pathLst>
                  <a:path w="826" h="259" extrusionOk="0">
                    <a:moveTo>
                      <a:pt x="691" y="105"/>
                    </a:moveTo>
                    <a:cubicBezTo>
                      <a:pt x="485" y="0"/>
                      <a:pt x="280" y="20"/>
                      <a:pt x="171" y="77"/>
                    </a:cubicBezTo>
                    <a:cubicBezTo>
                      <a:pt x="84" y="123"/>
                      <a:pt x="31" y="190"/>
                      <a:pt x="0" y="259"/>
                    </a:cubicBezTo>
                    <a:cubicBezTo>
                      <a:pt x="826" y="259"/>
                      <a:pt x="826" y="259"/>
                      <a:pt x="826" y="259"/>
                    </a:cubicBezTo>
                    <a:cubicBezTo>
                      <a:pt x="803" y="196"/>
                      <a:pt x="762" y="140"/>
                      <a:pt x="691" y="1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7" name="Google Shape;1294;p49">
                <a:extLst>
                  <a:ext uri="{FF2B5EF4-FFF2-40B4-BE49-F238E27FC236}">
                    <a16:creationId xmlns:a16="http://schemas.microsoft.com/office/drawing/2014/main" id="{D91D9F14-5E59-D080-45FB-0F5EDF2D58EC}"/>
                  </a:ext>
                </a:extLst>
              </p:cNvPr>
              <p:cNvSpPr/>
              <p:nvPr/>
            </p:nvSpPr>
            <p:spPr>
              <a:xfrm>
                <a:off x="1639639" y="1162661"/>
                <a:ext cx="527066" cy="136407"/>
              </a:xfrm>
              <a:custGeom>
                <a:avLst/>
                <a:gdLst/>
                <a:ahLst/>
                <a:cxnLst/>
                <a:rect l="l" t="t" r="r" b="b"/>
                <a:pathLst>
                  <a:path w="899" h="233" extrusionOk="0">
                    <a:moveTo>
                      <a:pt x="871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20" y="53"/>
                      <a:pt x="9" y="106"/>
                      <a:pt x="4" y="150"/>
                    </a:cubicBezTo>
                    <a:cubicBezTo>
                      <a:pt x="0" y="184"/>
                      <a:pt x="15" y="210"/>
                      <a:pt x="22" y="233"/>
                    </a:cubicBezTo>
                    <a:cubicBezTo>
                      <a:pt x="887" y="233"/>
                      <a:pt x="887" y="233"/>
                      <a:pt x="887" y="233"/>
                    </a:cubicBezTo>
                    <a:cubicBezTo>
                      <a:pt x="898" y="163"/>
                      <a:pt x="899" y="77"/>
                      <a:pt x="8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68" name="Google Shape;1295;p49">
              <a:extLst>
                <a:ext uri="{FF2B5EF4-FFF2-40B4-BE49-F238E27FC236}">
                  <a16:creationId xmlns:a16="http://schemas.microsoft.com/office/drawing/2014/main" id="{A84AD246-C29E-FE8C-0A3E-B4CDDE3EDF26}"/>
                </a:ext>
              </a:extLst>
            </p:cNvPr>
            <p:cNvGrpSpPr/>
            <p:nvPr/>
          </p:nvGrpSpPr>
          <p:grpSpPr>
            <a:xfrm>
              <a:off x="2312897" y="1430907"/>
              <a:ext cx="379481" cy="445796"/>
              <a:chOff x="2554206" y="1011105"/>
              <a:chExt cx="613055" cy="720187"/>
            </a:xfrm>
          </p:grpSpPr>
          <p:sp>
            <p:nvSpPr>
              <p:cNvPr id="69" name="Google Shape;1296;p49">
                <a:extLst>
                  <a:ext uri="{FF2B5EF4-FFF2-40B4-BE49-F238E27FC236}">
                    <a16:creationId xmlns:a16="http://schemas.microsoft.com/office/drawing/2014/main" id="{EB62DD1A-10EA-E7BF-5799-ACED1FBCB787}"/>
                  </a:ext>
                </a:extLst>
              </p:cNvPr>
              <p:cNvSpPr/>
              <p:nvPr/>
            </p:nvSpPr>
            <p:spPr>
              <a:xfrm flipH="1">
                <a:off x="2721847" y="1011105"/>
                <a:ext cx="445414" cy="388012"/>
              </a:xfrm>
              <a:custGeom>
                <a:avLst/>
                <a:gdLst/>
                <a:ahLst/>
                <a:cxnLst/>
                <a:rect l="l" t="t" r="r" b="b"/>
                <a:pathLst>
                  <a:path w="885" h="771" extrusionOk="0">
                    <a:moveTo>
                      <a:pt x="708" y="363"/>
                    </a:moveTo>
                    <a:cubicBezTo>
                      <a:pt x="699" y="358"/>
                      <a:pt x="687" y="357"/>
                      <a:pt x="677" y="361"/>
                    </a:cubicBezTo>
                    <a:cubicBezTo>
                      <a:pt x="662" y="366"/>
                      <a:pt x="649" y="378"/>
                      <a:pt x="640" y="395"/>
                    </a:cubicBezTo>
                    <a:cubicBezTo>
                      <a:pt x="630" y="411"/>
                      <a:pt x="626" y="429"/>
                      <a:pt x="629" y="444"/>
                    </a:cubicBezTo>
                    <a:cubicBezTo>
                      <a:pt x="631" y="455"/>
                      <a:pt x="637" y="464"/>
                      <a:pt x="646" y="470"/>
                    </a:cubicBezTo>
                    <a:cubicBezTo>
                      <a:pt x="655" y="475"/>
                      <a:pt x="667" y="476"/>
                      <a:pt x="677" y="471"/>
                    </a:cubicBezTo>
                    <a:cubicBezTo>
                      <a:pt x="551" y="690"/>
                      <a:pt x="551" y="690"/>
                      <a:pt x="551" y="690"/>
                    </a:cubicBezTo>
                    <a:cubicBezTo>
                      <a:pt x="548" y="696"/>
                      <a:pt x="542" y="699"/>
                      <a:pt x="536" y="699"/>
                    </a:cubicBezTo>
                    <a:cubicBezTo>
                      <a:pt x="365" y="699"/>
                      <a:pt x="365" y="699"/>
                      <a:pt x="365" y="699"/>
                    </a:cubicBezTo>
                    <a:cubicBezTo>
                      <a:pt x="362" y="700"/>
                      <a:pt x="359" y="703"/>
                      <a:pt x="359" y="706"/>
                    </a:cubicBezTo>
                    <a:cubicBezTo>
                      <a:pt x="358" y="713"/>
                      <a:pt x="358" y="720"/>
                      <a:pt x="365" y="724"/>
                    </a:cubicBezTo>
                    <a:cubicBezTo>
                      <a:pt x="368" y="726"/>
                      <a:pt x="372" y="728"/>
                      <a:pt x="376" y="730"/>
                    </a:cubicBezTo>
                    <a:cubicBezTo>
                      <a:pt x="387" y="737"/>
                      <a:pt x="388" y="751"/>
                      <a:pt x="378" y="759"/>
                    </a:cubicBezTo>
                    <a:cubicBezTo>
                      <a:pt x="368" y="767"/>
                      <a:pt x="354" y="771"/>
                      <a:pt x="341" y="770"/>
                    </a:cubicBezTo>
                    <a:cubicBezTo>
                      <a:pt x="328" y="771"/>
                      <a:pt x="314" y="768"/>
                      <a:pt x="304" y="759"/>
                    </a:cubicBezTo>
                    <a:cubicBezTo>
                      <a:pt x="294" y="751"/>
                      <a:pt x="295" y="737"/>
                      <a:pt x="306" y="730"/>
                    </a:cubicBezTo>
                    <a:cubicBezTo>
                      <a:pt x="310" y="728"/>
                      <a:pt x="314" y="726"/>
                      <a:pt x="317" y="724"/>
                    </a:cubicBezTo>
                    <a:cubicBezTo>
                      <a:pt x="323" y="720"/>
                      <a:pt x="323" y="713"/>
                      <a:pt x="323" y="706"/>
                    </a:cubicBezTo>
                    <a:cubicBezTo>
                      <a:pt x="323" y="703"/>
                      <a:pt x="320" y="700"/>
                      <a:pt x="317" y="699"/>
                    </a:cubicBezTo>
                    <a:cubicBezTo>
                      <a:pt x="115" y="699"/>
                      <a:pt x="115" y="699"/>
                      <a:pt x="115" y="699"/>
                    </a:cubicBezTo>
                    <a:cubicBezTo>
                      <a:pt x="112" y="699"/>
                      <a:pt x="109" y="697"/>
                      <a:pt x="108" y="694"/>
                    </a:cubicBezTo>
                    <a:cubicBezTo>
                      <a:pt x="108" y="694"/>
                      <a:pt x="108" y="694"/>
                      <a:pt x="108" y="694"/>
                    </a:cubicBezTo>
                    <a:cubicBezTo>
                      <a:pt x="58" y="592"/>
                      <a:pt x="0" y="246"/>
                      <a:pt x="247" y="121"/>
                    </a:cubicBezTo>
                    <a:cubicBezTo>
                      <a:pt x="487" y="0"/>
                      <a:pt x="726" y="23"/>
                      <a:pt x="852" y="89"/>
                    </a:cubicBezTo>
                    <a:cubicBezTo>
                      <a:pt x="862" y="94"/>
                      <a:pt x="871" y="99"/>
                      <a:pt x="879" y="104"/>
                    </a:cubicBezTo>
                    <a:cubicBezTo>
                      <a:pt x="883" y="107"/>
                      <a:pt x="885" y="112"/>
                      <a:pt x="882" y="116"/>
                    </a:cubicBezTo>
                    <a:cubicBezTo>
                      <a:pt x="725" y="389"/>
                      <a:pt x="725" y="389"/>
                      <a:pt x="725" y="389"/>
                    </a:cubicBezTo>
                    <a:cubicBezTo>
                      <a:pt x="723" y="378"/>
                      <a:pt x="717" y="368"/>
                      <a:pt x="708" y="3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70" name="Google Shape;1297;p49">
                <a:extLst>
                  <a:ext uri="{FF2B5EF4-FFF2-40B4-BE49-F238E27FC236}">
                    <a16:creationId xmlns:a16="http://schemas.microsoft.com/office/drawing/2014/main" id="{A70F7054-AF76-DE5D-1FF5-933D4FA034B1}"/>
                  </a:ext>
                </a:extLst>
              </p:cNvPr>
              <p:cNvSpPr/>
              <p:nvPr/>
            </p:nvSpPr>
            <p:spPr>
              <a:xfrm flipH="1">
                <a:off x="2554206" y="1072424"/>
                <a:ext cx="329184" cy="568718"/>
              </a:xfrm>
              <a:custGeom>
                <a:avLst/>
                <a:gdLst/>
                <a:ahLst/>
                <a:cxnLst/>
                <a:rect l="l" t="t" r="r" b="b"/>
                <a:pathLst>
                  <a:path w="654" h="1130" extrusionOk="0">
                    <a:moveTo>
                      <a:pt x="208" y="896"/>
                    </a:moveTo>
                    <a:cubicBezTo>
                      <a:pt x="217" y="891"/>
                      <a:pt x="224" y="882"/>
                      <a:pt x="225" y="871"/>
                    </a:cubicBezTo>
                    <a:cubicBezTo>
                      <a:pt x="228" y="856"/>
                      <a:pt x="224" y="838"/>
                      <a:pt x="214" y="822"/>
                    </a:cubicBezTo>
                    <a:cubicBezTo>
                      <a:pt x="205" y="805"/>
                      <a:pt x="192" y="793"/>
                      <a:pt x="177" y="787"/>
                    </a:cubicBezTo>
                    <a:cubicBezTo>
                      <a:pt x="167" y="784"/>
                      <a:pt x="156" y="784"/>
                      <a:pt x="147" y="790"/>
                    </a:cubicBezTo>
                    <a:cubicBezTo>
                      <a:pt x="137" y="795"/>
                      <a:pt x="131" y="805"/>
                      <a:pt x="130" y="816"/>
                    </a:cubicBezTo>
                    <a:cubicBezTo>
                      <a:pt x="3" y="597"/>
                      <a:pt x="3" y="597"/>
                      <a:pt x="3" y="597"/>
                    </a:cubicBezTo>
                    <a:cubicBezTo>
                      <a:pt x="0" y="591"/>
                      <a:pt x="0" y="585"/>
                      <a:pt x="3" y="579"/>
                    </a:cubicBezTo>
                    <a:cubicBezTo>
                      <a:pt x="142" y="339"/>
                      <a:pt x="142" y="339"/>
                      <a:pt x="142" y="339"/>
                    </a:cubicBezTo>
                    <a:cubicBezTo>
                      <a:pt x="142" y="336"/>
                      <a:pt x="142" y="332"/>
                      <a:pt x="139" y="330"/>
                    </a:cubicBezTo>
                    <a:cubicBezTo>
                      <a:pt x="133" y="326"/>
                      <a:pt x="127" y="323"/>
                      <a:pt x="121" y="326"/>
                    </a:cubicBezTo>
                    <a:cubicBezTo>
                      <a:pt x="117" y="328"/>
                      <a:pt x="113" y="331"/>
                      <a:pt x="110" y="333"/>
                    </a:cubicBezTo>
                    <a:cubicBezTo>
                      <a:pt x="98" y="339"/>
                      <a:pt x="85" y="333"/>
                      <a:pt x="83" y="320"/>
                    </a:cubicBezTo>
                    <a:cubicBezTo>
                      <a:pt x="81" y="307"/>
                      <a:pt x="85" y="294"/>
                      <a:pt x="92" y="282"/>
                    </a:cubicBezTo>
                    <a:cubicBezTo>
                      <a:pt x="99" y="271"/>
                      <a:pt x="108" y="260"/>
                      <a:pt x="120" y="256"/>
                    </a:cubicBezTo>
                    <a:cubicBezTo>
                      <a:pt x="132" y="251"/>
                      <a:pt x="144" y="259"/>
                      <a:pt x="144" y="272"/>
                    </a:cubicBezTo>
                    <a:cubicBezTo>
                      <a:pt x="145" y="276"/>
                      <a:pt x="144" y="281"/>
                      <a:pt x="144" y="285"/>
                    </a:cubicBezTo>
                    <a:cubicBezTo>
                      <a:pt x="145" y="293"/>
                      <a:pt x="150" y="296"/>
                      <a:pt x="157" y="299"/>
                    </a:cubicBezTo>
                    <a:cubicBezTo>
                      <a:pt x="160" y="301"/>
                      <a:pt x="163" y="299"/>
                      <a:pt x="166" y="297"/>
                    </a:cubicBezTo>
                    <a:cubicBezTo>
                      <a:pt x="334" y="6"/>
                      <a:pt x="334" y="6"/>
                      <a:pt x="334" y="6"/>
                    </a:cubicBezTo>
                    <a:cubicBezTo>
                      <a:pt x="337" y="2"/>
                      <a:pt x="343" y="0"/>
                      <a:pt x="347" y="3"/>
                    </a:cubicBezTo>
                    <a:cubicBezTo>
                      <a:pt x="480" y="102"/>
                      <a:pt x="524" y="251"/>
                      <a:pt x="535" y="353"/>
                    </a:cubicBezTo>
                    <a:cubicBezTo>
                      <a:pt x="542" y="405"/>
                      <a:pt x="507" y="442"/>
                      <a:pt x="511" y="473"/>
                    </a:cubicBezTo>
                    <a:cubicBezTo>
                      <a:pt x="518" y="532"/>
                      <a:pt x="648" y="625"/>
                      <a:pt x="651" y="690"/>
                    </a:cubicBezTo>
                    <a:cubicBezTo>
                      <a:pt x="654" y="734"/>
                      <a:pt x="565" y="752"/>
                      <a:pt x="550" y="781"/>
                    </a:cubicBezTo>
                    <a:cubicBezTo>
                      <a:pt x="543" y="794"/>
                      <a:pt x="562" y="823"/>
                      <a:pt x="560" y="841"/>
                    </a:cubicBezTo>
                    <a:cubicBezTo>
                      <a:pt x="559" y="857"/>
                      <a:pt x="515" y="874"/>
                      <a:pt x="515" y="874"/>
                    </a:cubicBezTo>
                    <a:cubicBezTo>
                      <a:pt x="515" y="874"/>
                      <a:pt x="546" y="903"/>
                      <a:pt x="548" y="916"/>
                    </a:cubicBezTo>
                    <a:cubicBezTo>
                      <a:pt x="549" y="932"/>
                      <a:pt x="520" y="957"/>
                      <a:pt x="519" y="973"/>
                    </a:cubicBezTo>
                    <a:cubicBezTo>
                      <a:pt x="519" y="989"/>
                      <a:pt x="545" y="1030"/>
                      <a:pt x="532" y="1073"/>
                    </a:cubicBezTo>
                    <a:cubicBezTo>
                      <a:pt x="515" y="1130"/>
                      <a:pt x="356" y="1091"/>
                      <a:pt x="288" y="1083"/>
                    </a:cubicBezTo>
                    <a:cubicBezTo>
                      <a:pt x="286" y="1083"/>
                      <a:pt x="283" y="1082"/>
                      <a:pt x="282" y="1079"/>
                    </a:cubicBezTo>
                    <a:cubicBezTo>
                      <a:pt x="177" y="898"/>
                      <a:pt x="177" y="898"/>
                      <a:pt x="177" y="898"/>
                    </a:cubicBezTo>
                    <a:cubicBezTo>
                      <a:pt x="188" y="902"/>
                      <a:pt x="199" y="902"/>
                      <a:pt x="208" y="89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71" name="Google Shape;1298;p49">
                <a:extLst>
                  <a:ext uri="{FF2B5EF4-FFF2-40B4-BE49-F238E27FC236}">
                    <a16:creationId xmlns:a16="http://schemas.microsoft.com/office/drawing/2014/main" id="{EB20C1C8-3448-1F29-FAD2-14A5D9F2D05A}"/>
                  </a:ext>
                </a:extLst>
              </p:cNvPr>
              <p:cNvSpPr/>
              <p:nvPr/>
            </p:nvSpPr>
            <p:spPr>
              <a:xfrm flipH="1">
                <a:off x="2750903" y="1372925"/>
                <a:ext cx="354381" cy="35836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712" extrusionOk="0">
                    <a:moveTo>
                      <a:pt x="11" y="0"/>
                    </a:moveTo>
                    <a:cubicBezTo>
                      <a:pt x="170" y="0"/>
                      <a:pt x="170" y="0"/>
                      <a:pt x="170" y="0"/>
                    </a:cubicBezTo>
                    <a:cubicBezTo>
                      <a:pt x="162" y="7"/>
                      <a:pt x="157" y="17"/>
                      <a:pt x="157" y="28"/>
                    </a:cubicBezTo>
                    <a:cubicBezTo>
                      <a:pt x="157" y="38"/>
                      <a:pt x="162" y="48"/>
                      <a:pt x="170" y="55"/>
                    </a:cubicBezTo>
                    <a:cubicBezTo>
                      <a:pt x="182" y="65"/>
                      <a:pt x="199" y="70"/>
                      <a:pt x="218" y="70"/>
                    </a:cubicBezTo>
                    <a:cubicBezTo>
                      <a:pt x="237" y="70"/>
                      <a:pt x="254" y="65"/>
                      <a:pt x="267" y="55"/>
                    </a:cubicBezTo>
                    <a:cubicBezTo>
                      <a:pt x="275" y="48"/>
                      <a:pt x="280" y="38"/>
                      <a:pt x="280" y="28"/>
                    </a:cubicBezTo>
                    <a:cubicBezTo>
                      <a:pt x="280" y="17"/>
                      <a:pt x="275" y="7"/>
                      <a:pt x="266" y="0"/>
                    </a:cubicBezTo>
                    <a:cubicBezTo>
                      <a:pt x="411" y="0"/>
                      <a:pt x="411" y="0"/>
                      <a:pt x="411" y="0"/>
                    </a:cubicBezTo>
                    <a:cubicBezTo>
                      <a:pt x="417" y="0"/>
                      <a:pt x="423" y="3"/>
                      <a:pt x="426" y="9"/>
                    </a:cubicBezTo>
                    <a:cubicBezTo>
                      <a:pt x="565" y="249"/>
                      <a:pt x="565" y="249"/>
                      <a:pt x="565" y="249"/>
                    </a:cubicBezTo>
                    <a:cubicBezTo>
                      <a:pt x="568" y="251"/>
                      <a:pt x="571" y="253"/>
                      <a:pt x="575" y="251"/>
                    </a:cubicBezTo>
                    <a:cubicBezTo>
                      <a:pt x="581" y="248"/>
                      <a:pt x="586" y="244"/>
                      <a:pt x="587" y="237"/>
                    </a:cubicBezTo>
                    <a:cubicBezTo>
                      <a:pt x="587" y="233"/>
                      <a:pt x="587" y="228"/>
                      <a:pt x="587" y="224"/>
                    </a:cubicBezTo>
                    <a:cubicBezTo>
                      <a:pt x="587" y="211"/>
                      <a:pt x="599" y="203"/>
                      <a:pt x="611" y="208"/>
                    </a:cubicBezTo>
                    <a:cubicBezTo>
                      <a:pt x="623" y="212"/>
                      <a:pt x="633" y="223"/>
                      <a:pt x="639" y="234"/>
                    </a:cubicBezTo>
                    <a:cubicBezTo>
                      <a:pt x="646" y="245"/>
                      <a:pt x="650" y="259"/>
                      <a:pt x="648" y="272"/>
                    </a:cubicBezTo>
                    <a:cubicBezTo>
                      <a:pt x="646" y="285"/>
                      <a:pt x="633" y="290"/>
                      <a:pt x="622" y="284"/>
                    </a:cubicBezTo>
                    <a:cubicBezTo>
                      <a:pt x="618" y="282"/>
                      <a:pt x="614" y="280"/>
                      <a:pt x="611" y="278"/>
                    </a:cubicBezTo>
                    <a:cubicBezTo>
                      <a:pt x="604" y="275"/>
                      <a:pt x="598" y="278"/>
                      <a:pt x="592" y="282"/>
                    </a:cubicBezTo>
                    <a:cubicBezTo>
                      <a:pt x="589" y="283"/>
                      <a:pt x="589" y="287"/>
                      <a:pt x="589" y="291"/>
                    </a:cubicBezTo>
                    <a:cubicBezTo>
                      <a:pt x="700" y="482"/>
                      <a:pt x="700" y="482"/>
                      <a:pt x="700" y="482"/>
                    </a:cubicBezTo>
                    <a:cubicBezTo>
                      <a:pt x="700" y="482"/>
                      <a:pt x="701" y="484"/>
                      <a:pt x="700" y="485"/>
                    </a:cubicBezTo>
                    <a:cubicBezTo>
                      <a:pt x="700" y="487"/>
                      <a:pt x="699" y="488"/>
                      <a:pt x="699" y="488"/>
                    </a:cubicBezTo>
                    <a:cubicBezTo>
                      <a:pt x="699" y="488"/>
                      <a:pt x="699" y="488"/>
                      <a:pt x="699" y="488"/>
                    </a:cubicBezTo>
                    <a:cubicBezTo>
                      <a:pt x="671" y="516"/>
                      <a:pt x="704" y="593"/>
                      <a:pt x="688" y="619"/>
                    </a:cubicBezTo>
                    <a:cubicBezTo>
                      <a:pt x="664" y="659"/>
                      <a:pt x="299" y="712"/>
                      <a:pt x="119" y="586"/>
                    </a:cubicBezTo>
                    <a:cubicBezTo>
                      <a:pt x="83" y="561"/>
                      <a:pt x="129" y="479"/>
                      <a:pt x="98" y="269"/>
                    </a:cubicBezTo>
                    <a:cubicBezTo>
                      <a:pt x="84" y="172"/>
                      <a:pt x="45" y="96"/>
                      <a:pt x="3" y="12"/>
                    </a:cubicBezTo>
                    <a:cubicBezTo>
                      <a:pt x="0" y="7"/>
                      <a:pt x="4" y="0"/>
                      <a:pt x="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72" name="Google Shape;1299;p49">
              <a:extLst>
                <a:ext uri="{FF2B5EF4-FFF2-40B4-BE49-F238E27FC236}">
                  <a16:creationId xmlns:a16="http://schemas.microsoft.com/office/drawing/2014/main" id="{2ED3BFA4-D6BB-D570-36BE-175A806DF9D6}"/>
                </a:ext>
              </a:extLst>
            </p:cNvPr>
            <p:cNvGrpSpPr/>
            <p:nvPr/>
          </p:nvGrpSpPr>
          <p:grpSpPr>
            <a:xfrm>
              <a:off x="6861072" y="1385247"/>
              <a:ext cx="460705" cy="491455"/>
              <a:chOff x="9901824" y="937343"/>
              <a:chExt cx="744273" cy="793950"/>
            </a:xfrm>
          </p:grpSpPr>
          <p:grpSp>
            <p:nvGrpSpPr>
              <p:cNvPr id="73" name="Google Shape;1300;p49">
                <a:extLst>
                  <a:ext uri="{FF2B5EF4-FFF2-40B4-BE49-F238E27FC236}">
                    <a16:creationId xmlns:a16="http://schemas.microsoft.com/office/drawing/2014/main" id="{351A0050-422A-D1C0-1AD8-EB9AA3301AF7}"/>
                  </a:ext>
                </a:extLst>
              </p:cNvPr>
              <p:cNvGrpSpPr/>
              <p:nvPr/>
            </p:nvGrpSpPr>
            <p:grpSpPr>
              <a:xfrm>
                <a:off x="9901824" y="937343"/>
                <a:ext cx="744273" cy="793950"/>
                <a:chOff x="9901824" y="937343"/>
                <a:chExt cx="744273" cy="793950"/>
              </a:xfrm>
            </p:grpSpPr>
            <p:sp>
              <p:nvSpPr>
                <p:cNvPr id="80" name="Google Shape;1301;p49">
                  <a:extLst>
                    <a:ext uri="{FF2B5EF4-FFF2-40B4-BE49-F238E27FC236}">
                      <a16:creationId xmlns:a16="http://schemas.microsoft.com/office/drawing/2014/main" id="{B0D579B5-F81B-680F-2793-9D31B77DE4AB}"/>
                    </a:ext>
                  </a:extLst>
                </p:cNvPr>
                <p:cNvSpPr/>
                <p:nvPr/>
              </p:nvSpPr>
              <p:spPr>
                <a:xfrm>
                  <a:off x="10463799" y="1043794"/>
                  <a:ext cx="76068" cy="754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32" extrusionOk="0">
                      <a:moveTo>
                        <a:pt x="12" y="132"/>
                      </a:moveTo>
                      <a:cubicBezTo>
                        <a:pt x="9" y="132"/>
                        <a:pt x="6" y="131"/>
                        <a:pt x="4" y="128"/>
                      </a:cubicBezTo>
                      <a:cubicBezTo>
                        <a:pt x="0" y="124"/>
                        <a:pt x="0" y="118"/>
                        <a:pt x="4" y="114"/>
                      </a:cubicBezTo>
                      <a:cubicBezTo>
                        <a:pt x="113" y="4"/>
                        <a:pt x="113" y="4"/>
                        <a:pt x="113" y="4"/>
                      </a:cubicBezTo>
                      <a:cubicBezTo>
                        <a:pt x="118" y="0"/>
                        <a:pt x="124" y="0"/>
                        <a:pt x="128" y="4"/>
                      </a:cubicBezTo>
                      <a:cubicBezTo>
                        <a:pt x="133" y="8"/>
                        <a:pt x="133" y="15"/>
                        <a:pt x="128" y="19"/>
                      </a:cubicBezTo>
                      <a:cubicBezTo>
                        <a:pt x="19" y="128"/>
                        <a:pt x="19" y="128"/>
                        <a:pt x="19" y="128"/>
                      </a:cubicBezTo>
                      <a:cubicBezTo>
                        <a:pt x="17" y="131"/>
                        <a:pt x="14" y="132"/>
                        <a:pt x="12" y="13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i="0" u="none" strike="noStrike" cap="none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81" name="Google Shape;1302;p49">
                  <a:extLst>
                    <a:ext uri="{FF2B5EF4-FFF2-40B4-BE49-F238E27FC236}">
                      <a16:creationId xmlns:a16="http://schemas.microsoft.com/office/drawing/2014/main" id="{8EC0A6EB-E5D1-32FF-6AFE-5AB72242534D}"/>
                    </a:ext>
                  </a:extLst>
                </p:cNvPr>
                <p:cNvSpPr/>
                <p:nvPr/>
              </p:nvSpPr>
              <p:spPr>
                <a:xfrm>
                  <a:off x="10546077" y="1303491"/>
                  <a:ext cx="100020" cy="11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" h="21" extrusionOk="0">
                      <a:moveTo>
                        <a:pt x="165" y="21"/>
                      </a:moveTo>
                      <a:cubicBezTo>
                        <a:pt x="10" y="21"/>
                        <a:pt x="10" y="21"/>
                        <a:pt x="10" y="21"/>
                      </a:cubicBezTo>
                      <a:cubicBezTo>
                        <a:pt x="4" y="21"/>
                        <a:pt x="0" y="17"/>
                        <a:pt x="0" y="11"/>
                      </a:cubicBezTo>
                      <a:cubicBezTo>
                        <a:pt x="0" y="5"/>
                        <a:pt x="4" y="0"/>
                        <a:pt x="10" y="0"/>
                      </a:cubicBezTo>
                      <a:cubicBezTo>
                        <a:pt x="165" y="0"/>
                        <a:pt x="165" y="0"/>
                        <a:pt x="165" y="0"/>
                      </a:cubicBezTo>
                      <a:cubicBezTo>
                        <a:pt x="171" y="0"/>
                        <a:pt x="175" y="5"/>
                        <a:pt x="175" y="11"/>
                      </a:cubicBezTo>
                      <a:cubicBezTo>
                        <a:pt x="175" y="17"/>
                        <a:pt x="171" y="21"/>
                        <a:pt x="165" y="2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i="0" u="none" strike="noStrike" cap="none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82" name="Google Shape;1303;p49">
                  <a:extLst>
                    <a:ext uri="{FF2B5EF4-FFF2-40B4-BE49-F238E27FC236}">
                      <a16:creationId xmlns:a16="http://schemas.microsoft.com/office/drawing/2014/main" id="{D6A395AD-EB09-D725-5AB8-0D5522CE6AB3}"/>
                    </a:ext>
                  </a:extLst>
                </p:cNvPr>
                <p:cNvSpPr/>
                <p:nvPr/>
              </p:nvSpPr>
              <p:spPr>
                <a:xfrm>
                  <a:off x="10463799" y="1499539"/>
                  <a:ext cx="76068" cy="7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32" extrusionOk="0">
                      <a:moveTo>
                        <a:pt x="121" y="132"/>
                      </a:moveTo>
                      <a:cubicBezTo>
                        <a:pt x="119" y="132"/>
                        <a:pt x="116" y="131"/>
                        <a:pt x="114" y="129"/>
                      </a:cubicBezTo>
                      <a:cubicBezTo>
                        <a:pt x="5" y="19"/>
                        <a:pt x="5" y="19"/>
                        <a:pt x="5" y="19"/>
                      </a:cubicBezTo>
                      <a:cubicBezTo>
                        <a:pt x="0" y="15"/>
                        <a:pt x="0" y="8"/>
                        <a:pt x="5" y="4"/>
                      </a:cubicBezTo>
                      <a:cubicBezTo>
                        <a:pt x="9" y="0"/>
                        <a:pt x="15" y="0"/>
                        <a:pt x="20" y="4"/>
                      </a:cubicBezTo>
                      <a:cubicBezTo>
                        <a:pt x="129" y="114"/>
                        <a:pt x="129" y="114"/>
                        <a:pt x="129" y="114"/>
                      </a:cubicBezTo>
                      <a:cubicBezTo>
                        <a:pt x="133" y="118"/>
                        <a:pt x="133" y="124"/>
                        <a:pt x="129" y="129"/>
                      </a:cubicBezTo>
                      <a:cubicBezTo>
                        <a:pt x="127" y="131"/>
                        <a:pt x="124" y="132"/>
                        <a:pt x="121" y="13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i="0" u="none" strike="noStrike" cap="none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83" name="Google Shape;1304;p49">
                  <a:extLst>
                    <a:ext uri="{FF2B5EF4-FFF2-40B4-BE49-F238E27FC236}">
                      <a16:creationId xmlns:a16="http://schemas.microsoft.com/office/drawing/2014/main" id="{645B6428-C187-D530-75C9-B0999DA27707}"/>
                    </a:ext>
                  </a:extLst>
                </p:cNvPr>
                <p:cNvSpPr/>
                <p:nvPr/>
              </p:nvSpPr>
              <p:spPr>
                <a:xfrm>
                  <a:off x="10008275" y="1500204"/>
                  <a:ext cx="76068" cy="74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31" extrusionOk="0">
                      <a:moveTo>
                        <a:pt x="12" y="131"/>
                      </a:moveTo>
                      <a:cubicBezTo>
                        <a:pt x="9" y="131"/>
                        <a:pt x="7" y="130"/>
                        <a:pt x="5" y="128"/>
                      </a:cubicBezTo>
                      <a:cubicBezTo>
                        <a:pt x="0" y="124"/>
                        <a:pt x="0" y="117"/>
                        <a:pt x="5" y="113"/>
                      </a:cubicBezTo>
                      <a:cubicBezTo>
                        <a:pt x="114" y="4"/>
                        <a:pt x="114" y="4"/>
                        <a:pt x="114" y="4"/>
                      </a:cubicBezTo>
                      <a:cubicBezTo>
                        <a:pt x="118" y="0"/>
                        <a:pt x="125" y="0"/>
                        <a:pt x="129" y="4"/>
                      </a:cubicBezTo>
                      <a:cubicBezTo>
                        <a:pt x="133" y="8"/>
                        <a:pt x="133" y="14"/>
                        <a:pt x="129" y="19"/>
                      </a:cubicBezTo>
                      <a:cubicBezTo>
                        <a:pt x="19" y="128"/>
                        <a:pt x="19" y="128"/>
                        <a:pt x="19" y="128"/>
                      </a:cubicBezTo>
                      <a:cubicBezTo>
                        <a:pt x="17" y="130"/>
                        <a:pt x="15" y="131"/>
                        <a:pt x="12" y="13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i="0" u="none" strike="noStrike" cap="none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84" name="Google Shape;1305;p49">
                  <a:extLst>
                    <a:ext uri="{FF2B5EF4-FFF2-40B4-BE49-F238E27FC236}">
                      <a16:creationId xmlns:a16="http://schemas.microsoft.com/office/drawing/2014/main" id="{6C3916ED-6E33-9AA6-1BD4-3350B9F0DCAD}"/>
                    </a:ext>
                  </a:extLst>
                </p:cNvPr>
                <p:cNvSpPr/>
                <p:nvPr/>
              </p:nvSpPr>
              <p:spPr>
                <a:xfrm>
                  <a:off x="9901824" y="1303934"/>
                  <a:ext cx="100020" cy="11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" h="21" extrusionOk="0">
                      <a:moveTo>
                        <a:pt x="165" y="21"/>
                      </a:moveTo>
                      <a:cubicBezTo>
                        <a:pt x="10" y="21"/>
                        <a:pt x="10" y="21"/>
                        <a:pt x="10" y="21"/>
                      </a:cubicBezTo>
                      <a:cubicBezTo>
                        <a:pt x="4" y="21"/>
                        <a:pt x="0" y="16"/>
                        <a:pt x="0" y="10"/>
                      </a:cubicBezTo>
                      <a:cubicBezTo>
                        <a:pt x="0" y="5"/>
                        <a:pt x="4" y="0"/>
                        <a:pt x="10" y="0"/>
                      </a:cubicBezTo>
                      <a:cubicBezTo>
                        <a:pt x="165" y="0"/>
                        <a:pt x="165" y="0"/>
                        <a:pt x="165" y="0"/>
                      </a:cubicBezTo>
                      <a:cubicBezTo>
                        <a:pt x="171" y="0"/>
                        <a:pt x="175" y="5"/>
                        <a:pt x="175" y="10"/>
                      </a:cubicBezTo>
                      <a:cubicBezTo>
                        <a:pt x="175" y="16"/>
                        <a:pt x="171" y="21"/>
                        <a:pt x="165" y="2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i="0" u="none" strike="noStrike" cap="none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85" name="Google Shape;1306;p49">
                  <a:extLst>
                    <a:ext uri="{FF2B5EF4-FFF2-40B4-BE49-F238E27FC236}">
                      <a16:creationId xmlns:a16="http://schemas.microsoft.com/office/drawing/2014/main" id="{226F53EC-98E1-F0C2-7B71-DD6DD73C258C}"/>
                    </a:ext>
                  </a:extLst>
                </p:cNvPr>
                <p:cNvSpPr/>
                <p:nvPr/>
              </p:nvSpPr>
              <p:spPr>
                <a:xfrm>
                  <a:off x="10008275" y="1044237"/>
                  <a:ext cx="75403" cy="74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" h="131" extrusionOk="0">
                      <a:moveTo>
                        <a:pt x="121" y="131"/>
                      </a:moveTo>
                      <a:cubicBezTo>
                        <a:pt x="118" y="131"/>
                        <a:pt x="115" y="130"/>
                        <a:pt x="113" y="128"/>
                      </a:cubicBezTo>
                      <a:cubicBezTo>
                        <a:pt x="4" y="19"/>
                        <a:pt x="4" y="19"/>
                        <a:pt x="4" y="19"/>
                      </a:cubicBezTo>
                      <a:cubicBezTo>
                        <a:pt x="0" y="14"/>
                        <a:pt x="0" y="8"/>
                        <a:pt x="4" y="4"/>
                      </a:cubicBezTo>
                      <a:cubicBezTo>
                        <a:pt x="8" y="0"/>
                        <a:pt x="15" y="0"/>
                        <a:pt x="19" y="4"/>
                      </a:cubicBezTo>
                      <a:cubicBezTo>
                        <a:pt x="128" y="113"/>
                        <a:pt x="128" y="113"/>
                        <a:pt x="128" y="113"/>
                      </a:cubicBezTo>
                      <a:cubicBezTo>
                        <a:pt x="132" y="117"/>
                        <a:pt x="132" y="124"/>
                        <a:pt x="128" y="128"/>
                      </a:cubicBezTo>
                      <a:cubicBezTo>
                        <a:pt x="126" y="130"/>
                        <a:pt x="124" y="131"/>
                        <a:pt x="121" y="13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i="0" u="none" strike="noStrike" cap="none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86" name="Google Shape;1307;p49">
                  <a:extLst>
                    <a:ext uri="{FF2B5EF4-FFF2-40B4-BE49-F238E27FC236}">
                      <a16:creationId xmlns:a16="http://schemas.microsoft.com/office/drawing/2014/main" id="{31503BE6-A066-FBE6-A479-9902F444CBD4}"/>
                    </a:ext>
                  </a:extLst>
                </p:cNvPr>
                <p:cNvSpPr/>
                <p:nvPr/>
              </p:nvSpPr>
              <p:spPr>
                <a:xfrm>
                  <a:off x="10267751" y="937343"/>
                  <a:ext cx="11976" cy="100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175" extrusionOk="0">
                      <a:moveTo>
                        <a:pt x="11" y="175"/>
                      </a:moveTo>
                      <a:cubicBezTo>
                        <a:pt x="5" y="175"/>
                        <a:pt x="0" y="171"/>
                        <a:pt x="0" y="165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4"/>
                        <a:pt x="5" y="0"/>
                        <a:pt x="11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65"/>
                        <a:pt x="21" y="165"/>
                        <a:pt x="21" y="165"/>
                      </a:cubicBezTo>
                      <a:cubicBezTo>
                        <a:pt x="21" y="171"/>
                        <a:pt x="17" y="175"/>
                        <a:pt x="11" y="1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i="0" u="none" strike="noStrike" cap="none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87" name="Google Shape;1308;p49">
                  <a:extLst>
                    <a:ext uri="{FF2B5EF4-FFF2-40B4-BE49-F238E27FC236}">
                      <a16:creationId xmlns:a16="http://schemas.microsoft.com/office/drawing/2014/main" id="{319CB598-6CAB-64B6-F1FB-7E1FA37F1C13}"/>
                    </a:ext>
                  </a:extLst>
                </p:cNvPr>
                <p:cNvSpPr/>
                <p:nvPr/>
              </p:nvSpPr>
              <p:spPr>
                <a:xfrm>
                  <a:off x="10183698" y="1629498"/>
                  <a:ext cx="180080" cy="25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" h="45" extrusionOk="0">
                      <a:moveTo>
                        <a:pt x="0" y="23"/>
                      </a:moveTo>
                      <a:cubicBezTo>
                        <a:pt x="0" y="35"/>
                        <a:pt x="10" y="45"/>
                        <a:pt x="22" y="45"/>
                      </a:cubicBezTo>
                      <a:cubicBezTo>
                        <a:pt x="293" y="45"/>
                        <a:pt x="293" y="45"/>
                        <a:pt x="293" y="45"/>
                      </a:cubicBezTo>
                      <a:cubicBezTo>
                        <a:pt x="305" y="45"/>
                        <a:pt x="315" y="35"/>
                        <a:pt x="315" y="23"/>
                      </a:cubicBezTo>
                      <a:cubicBezTo>
                        <a:pt x="315" y="23"/>
                        <a:pt x="315" y="23"/>
                        <a:pt x="315" y="23"/>
                      </a:cubicBezTo>
                      <a:cubicBezTo>
                        <a:pt x="315" y="11"/>
                        <a:pt x="305" y="0"/>
                        <a:pt x="293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10" y="0"/>
                        <a:pt x="0" y="11"/>
                        <a:pt x="0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i="0" u="none" strike="noStrike" cap="none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88" name="Google Shape;1309;p49">
                  <a:extLst>
                    <a:ext uri="{FF2B5EF4-FFF2-40B4-BE49-F238E27FC236}">
                      <a16:creationId xmlns:a16="http://schemas.microsoft.com/office/drawing/2014/main" id="{9895CE43-7273-4AEA-2443-C41C6A9EB741}"/>
                    </a:ext>
                  </a:extLst>
                </p:cNvPr>
                <p:cNvSpPr/>
                <p:nvPr/>
              </p:nvSpPr>
              <p:spPr>
                <a:xfrm>
                  <a:off x="10188356" y="1667865"/>
                  <a:ext cx="170766" cy="25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45" extrusionOk="0">
                      <a:moveTo>
                        <a:pt x="0" y="22"/>
                      </a:moveTo>
                      <a:cubicBezTo>
                        <a:pt x="0" y="35"/>
                        <a:pt x="10" y="45"/>
                        <a:pt x="23" y="45"/>
                      </a:cubicBezTo>
                      <a:cubicBezTo>
                        <a:pt x="277" y="45"/>
                        <a:pt x="277" y="45"/>
                        <a:pt x="277" y="45"/>
                      </a:cubicBezTo>
                      <a:cubicBezTo>
                        <a:pt x="289" y="45"/>
                        <a:pt x="299" y="35"/>
                        <a:pt x="299" y="22"/>
                      </a:cubicBezTo>
                      <a:cubicBezTo>
                        <a:pt x="299" y="22"/>
                        <a:pt x="299" y="22"/>
                        <a:pt x="299" y="22"/>
                      </a:cubicBezTo>
                      <a:cubicBezTo>
                        <a:pt x="299" y="10"/>
                        <a:pt x="289" y="0"/>
                        <a:pt x="277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10" y="0"/>
                        <a:pt x="0" y="10"/>
                        <a:pt x="0" y="2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i="0" u="none" strike="noStrike" cap="none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89" name="Google Shape;1310;p49">
                  <a:extLst>
                    <a:ext uri="{FF2B5EF4-FFF2-40B4-BE49-F238E27FC236}">
                      <a16:creationId xmlns:a16="http://schemas.microsoft.com/office/drawing/2014/main" id="{D5B5B3D7-9538-7456-AE09-2D15B56314D9}"/>
                    </a:ext>
                  </a:extLst>
                </p:cNvPr>
                <p:cNvSpPr/>
                <p:nvPr/>
              </p:nvSpPr>
              <p:spPr>
                <a:xfrm>
                  <a:off x="10212751" y="1705567"/>
                  <a:ext cx="122419" cy="25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45" extrusionOk="0">
                      <a:moveTo>
                        <a:pt x="0" y="23"/>
                      </a:moveTo>
                      <a:cubicBezTo>
                        <a:pt x="0" y="35"/>
                        <a:pt x="10" y="45"/>
                        <a:pt x="22" y="45"/>
                      </a:cubicBezTo>
                      <a:cubicBezTo>
                        <a:pt x="192" y="45"/>
                        <a:pt x="192" y="45"/>
                        <a:pt x="192" y="45"/>
                      </a:cubicBezTo>
                      <a:cubicBezTo>
                        <a:pt x="204" y="45"/>
                        <a:pt x="214" y="35"/>
                        <a:pt x="214" y="23"/>
                      </a:cubicBezTo>
                      <a:cubicBezTo>
                        <a:pt x="214" y="23"/>
                        <a:pt x="214" y="23"/>
                        <a:pt x="214" y="23"/>
                      </a:cubicBezTo>
                      <a:cubicBezTo>
                        <a:pt x="214" y="10"/>
                        <a:pt x="204" y="0"/>
                        <a:pt x="192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10" y="0"/>
                        <a:pt x="0" y="10"/>
                        <a:pt x="0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i="0" u="none" strike="noStrike" cap="none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  <p:sp>
            <p:nvSpPr>
              <p:cNvPr id="74" name="Google Shape;1311;p49">
                <a:extLst>
                  <a:ext uri="{FF2B5EF4-FFF2-40B4-BE49-F238E27FC236}">
                    <a16:creationId xmlns:a16="http://schemas.microsoft.com/office/drawing/2014/main" id="{F3AA8CA9-B6CF-7AA0-BBEB-F5C91C5A9FE0}"/>
                  </a:ext>
                </a:extLst>
              </p:cNvPr>
              <p:cNvSpPr/>
              <p:nvPr/>
            </p:nvSpPr>
            <p:spPr>
              <a:xfrm>
                <a:off x="10047751" y="1220548"/>
                <a:ext cx="217117" cy="205362"/>
              </a:xfrm>
              <a:custGeom>
                <a:avLst/>
                <a:gdLst/>
                <a:ahLst/>
                <a:cxnLst/>
                <a:rect l="l" t="t" r="r" b="b"/>
                <a:pathLst>
                  <a:path w="380" h="359" extrusionOk="0">
                    <a:moveTo>
                      <a:pt x="63" y="268"/>
                    </a:moveTo>
                    <a:cubicBezTo>
                      <a:pt x="78" y="297"/>
                      <a:pt x="94" y="324"/>
                      <a:pt x="108" y="350"/>
                    </a:cubicBezTo>
                    <a:cubicBezTo>
                      <a:pt x="113" y="359"/>
                      <a:pt x="113" y="359"/>
                      <a:pt x="113" y="359"/>
                    </a:cubicBezTo>
                    <a:cubicBezTo>
                      <a:pt x="380" y="206"/>
                      <a:pt x="380" y="206"/>
                      <a:pt x="380" y="206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2"/>
                      <a:pt x="22" y="4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0" y="88"/>
                      <a:pt x="14" y="174"/>
                      <a:pt x="63" y="26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75" name="Google Shape;1312;p49">
                <a:extLst>
                  <a:ext uri="{FF2B5EF4-FFF2-40B4-BE49-F238E27FC236}">
                    <a16:creationId xmlns:a16="http://schemas.microsoft.com/office/drawing/2014/main" id="{94408BEB-2EF5-38B5-51CA-F08804F6605D}"/>
                  </a:ext>
                </a:extLst>
              </p:cNvPr>
              <p:cNvSpPr/>
              <p:nvPr/>
            </p:nvSpPr>
            <p:spPr>
              <a:xfrm>
                <a:off x="10063053" y="1080830"/>
                <a:ext cx="205806" cy="250604"/>
              </a:xfrm>
              <a:custGeom>
                <a:avLst/>
                <a:gdLst/>
                <a:ahLst/>
                <a:cxnLst/>
                <a:rect l="l" t="t" r="r" b="b"/>
                <a:pathLst>
                  <a:path w="360" h="438" extrusionOk="0">
                    <a:moveTo>
                      <a:pt x="0" y="230"/>
                    </a:moveTo>
                    <a:cubicBezTo>
                      <a:pt x="360" y="438"/>
                      <a:pt x="360" y="438"/>
                      <a:pt x="360" y="438"/>
                    </a:cubicBezTo>
                    <a:cubicBezTo>
                      <a:pt x="360" y="0"/>
                      <a:pt x="360" y="0"/>
                      <a:pt x="360" y="0"/>
                    </a:cubicBezTo>
                    <a:cubicBezTo>
                      <a:pt x="174" y="3"/>
                      <a:pt x="40" y="117"/>
                      <a:pt x="0" y="2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76" name="Google Shape;1313;p49">
                <a:extLst>
                  <a:ext uri="{FF2B5EF4-FFF2-40B4-BE49-F238E27FC236}">
                    <a16:creationId xmlns:a16="http://schemas.microsoft.com/office/drawing/2014/main" id="{721A87A0-10F0-4918-7159-6D94514D76B7}"/>
                  </a:ext>
                </a:extLst>
              </p:cNvPr>
              <p:cNvSpPr/>
              <p:nvPr/>
            </p:nvSpPr>
            <p:spPr>
              <a:xfrm>
                <a:off x="10276400" y="1080830"/>
                <a:ext cx="208024" cy="250604"/>
              </a:xfrm>
              <a:custGeom>
                <a:avLst/>
                <a:gdLst/>
                <a:ahLst/>
                <a:cxnLst/>
                <a:rect l="l" t="t" r="r" b="b"/>
                <a:pathLst>
                  <a:path w="364" h="438" extrusionOk="0">
                    <a:moveTo>
                      <a:pt x="0" y="0"/>
                    </a:moveTo>
                    <a:cubicBezTo>
                      <a:pt x="0" y="438"/>
                      <a:pt x="0" y="438"/>
                      <a:pt x="0" y="438"/>
                    </a:cubicBezTo>
                    <a:cubicBezTo>
                      <a:pt x="364" y="228"/>
                      <a:pt x="364" y="228"/>
                      <a:pt x="364" y="228"/>
                    </a:cubicBezTo>
                    <a:cubicBezTo>
                      <a:pt x="323" y="115"/>
                      <a:pt x="186" y="1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77" name="Google Shape;1314;p49">
                <a:extLst>
                  <a:ext uri="{FF2B5EF4-FFF2-40B4-BE49-F238E27FC236}">
                    <a16:creationId xmlns:a16="http://schemas.microsoft.com/office/drawing/2014/main" id="{F8CD4BD1-3349-4954-ED05-A326CEADABDA}"/>
                  </a:ext>
                </a:extLst>
              </p:cNvPr>
              <p:cNvSpPr/>
              <p:nvPr/>
            </p:nvSpPr>
            <p:spPr>
              <a:xfrm>
                <a:off x="10280392" y="1218773"/>
                <a:ext cx="219334" cy="208689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65" extrusionOk="0">
                    <a:moveTo>
                      <a:pt x="322" y="271"/>
                    </a:moveTo>
                    <a:cubicBezTo>
                      <a:pt x="371" y="177"/>
                      <a:pt x="384" y="91"/>
                      <a:pt x="364" y="9"/>
                    </a:cubicBezTo>
                    <a:cubicBezTo>
                      <a:pt x="364" y="9"/>
                      <a:pt x="364" y="9"/>
                      <a:pt x="364" y="9"/>
                    </a:cubicBezTo>
                    <a:cubicBezTo>
                      <a:pt x="363" y="6"/>
                      <a:pt x="362" y="3"/>
                      <a:pt x="361" y="0"/>
                    </a:cubicBezTo>
                    <a:cubicBezTo>
                      <a:pt x="0" y="209"/>
                      <a:pt x="0" y="209"/>
                      <a:pt x="0" y="209"/>
                    </a:cubicBezTo>
                    <a:cubicBezTo>
                      <a:pt x="270" y="365"/>
                      <a:pt x="270" y="365"/>
                      <a:pt x="270" y="365"/>
                    </a:cubicBezTo>
                    <a:cubicBezTo>
                      <a:pt x="277" y="353"/>
                      <a:pt x="277" y="353"/>
                      <a:pt x="277" y="353"/>
                    </a:cubicBezTo>
                    <a:cubicBezTo>
                      <a:pt x="291" y="327"/>
                      <a:pt x="307" y="300"/>
                      <a:pt x="322" y="27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78" name="Google Shape;1315;p49">
                <a:extLst>
                  <a:ext uri="{FF2B5EF4-FFF2-40B4-BE49-F238E27FC236}">
                    <a16:creationId xmlns:a16="http://schemas.microsoft.com/office/drawing/2014/main" id="{0AEC4D62-AF8E-778A-9526-D7A929B720E1}"/>
                  </a:ext>
                </a:extLst>
              </p:cNvPr>
              <p:cNvSpPr/>
              <p:nvPr/>
            </p:nvSpPr>
            <p:spPr>
              <a:xfrm>
                <a:off x="10116279" y="1345184"/>
                <a:ext cx="152580" cy="267681"/>
              </a:xfrm>
              <a:custGeom>
                <a:avLst/>
                <a:gdLst/>
                <a:ahLst/>
                <a:cxnLst/>
                <a:rect l="l" t="t" r="r" b="b"/>
                <a:pathLst>
                  <a:path w="267" h="468" extrusionOk="0">
                    <a:moveTo>
                      <a:pt x="267" y="468"/>
                    </a:moveTo>
                    <a:cubicBezTo>
                      <a:pt x="267" y="0"/>
                      <a:pt x="267" y="0"/>
                      <a:pt x="267" y="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21" y="190"/>
                      <a:pt x="42" y="229"/>
                      <a:pt x="61" y="272"/>
                    </a:cubicBezTo>
                    <a:cubicBezTo>
                      <a:pt x="75" y="304"/>
                      <a:pt x="83" y="346"/>
                      <a:pt x="90" y="383"/>
                    </a:cubicBezTo>
                    <a:cubicBezTo>
                      <a:pt x="92" y="398"/>
                      <a:pt x="95" y="411"/>
                      <a:pt x="98" y="424"/>
                    </a:cubicBezTo>
                    <a:cubicBezTo>
                      <a:pt x="105" y="457"/>
                      <a:pt x="116" y="466"/>
                      <a:pt x="151" y="467"/>
                    </a:cubicBezTo>
                    <a:cubicBezTo>
                      <a:pt x="157" y="468"/>
                      <a:pt x="157" y="468"/>
                      <a:pt x="157" y="468"/>
                    </a:cubicBezTo>
                    <a:cubicBezTo>
                      <a:pt x="185" y="468"/>
                      <a:pt x="185" y="468"/>
                      <a:pt x="185" y="468"/>
                    </a:cubicBezTo>
                    <a:cubicBezTo>
                      <a:pt x="237" y="468"/>
                      <a:pt x="237" y="468"/>
                      <a:pt x="237" y="468"/>
                    </a:cubicBezTo>
                    <a:cubicBezTo>
                      <a:pt x="247" y="468"/>
                      <a:pt x="257" y="468"/>
                      <a:pt x="267" y="46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79" name="Google Shape;1316;p49">
                <a:extLst>
                  <a:ext uri="{FF2B5EF4-FFF2-40B4-BE49-F238E27FC236}">
                    <a16:creationId xmlns:a16="http://schemas.microsoft.com/office/drawing/2014/main" id="{1F7464B5-11DB-B630-7FDB-295B813D19EF}"/>
                  </a:ext>
                </a:extLst>
              </p:cNvPr>
              <p:cNvSpPr/>
              <p:nvPr/>
            </p:nvSpPr>
            <p:spPr>
              <a:xfrm>
                <a:off x="10276400" y="1345184"/>
                <a:ext cx="154798" cy="267681"/>
              </a:xfrm>
              <a:custGeom>
                <a:avLst/>
                <a:gdLst/>
                <a:ahLst/>
                <a:cxnLst/>
                <a:rect l="l" t="t" r="r" b="b"/>
                <a:pathLst>
                  <a:path w="271" h="468" extrusionOk="0">
                    <a:moveTo>
                      <a:pt x="174" y="424"/>
                    </a:moveTo>
                    <a:cubicBezTo>
                      <a:pt x="177" y="411"/>
                      <a:pt x="180" y="398"/>
                      <a:pt x="182" y="383"/>
                    </a:cubicBezTo>
                    <a:cubicBezTo>
                      <a:pt x="189" y="346"/>
                      <a:pt x="197" y="304"/>
                      <a:pt x="211" y="272"/>
                    </a:cubicBezTo>
                    <a:cubicBezTo>
                      <a:pt x="230" y="229"/>
                      <a:pt x="251" y="191"/>
                      <a:pt x="271" y="15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67"/>
                      <a:pt x="0" y="467"/>
                      <a:pt x="0" y="467"/>
                    </a:cubicBezTo>
                    <a:cubicBezTo>
                      <a:pt x="5" y="467"/>
                      <a:pt x="5" y="467"/>
                      <a:pt x="5" y="467"/>
                    </a:cubicBezTo>
                    <a:cubicBezTo>
                      <a:pt x="5" y="468"/>
                      <a:pt x="5" y="468"/>
                      <a:pt x="5" y="468"/>
                    </a:cubicBezTo>
                    <a:cubicBezTo>
                      <a:pt x="5" y="468"/>
                      <a:pt x="5" y="468"/>
                      <a:pt x="5" y="468"/>
                    </a:cubicBezTo>
                    <a:cubicBezTo>
                      <a:pt x="15" y="468"/>
                      <a:pt x="25" y="468"/>
                      <a:pt x="36" y="468"/>
                    </a:cubicBezTo>
                    <a:cubicBezTo>
                      <a:pt x="42" y="467"/>
                      <a:pt x="42" y="467"/>
                      <a:pt x="42" y="467"/>
                    </a:cubicBezTo>
                    <a:cubicBezTo>
                      <a:pt x="94" y="468"/>
                      <a:pt x="94" y="468"/>
                      <a:pt x="94" y="468"/>
                    </a:cubicBezTo>
                    <a:cubicBezTo>
                      <a:pt x="101" y="468"/>
                      <a:pt x="108" y="468"/>
                      <a:pt x="115" y="467"/>
                    </a:cubicBezTo>
                    <a:cubicBezTo>
                      <a:pt x="157" y="467"/>
                      <a:pt x="167" y="456"/>
                      <a:pt x="174" y="42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90" name="Google Shape;1317;p49">
              <a:extLst>
                <a:ext uri="{FF2B5EF4-FFF2-40B4-BE49-F238E27FC236}">
                  <a16:creationId xmlns:a16="http://schemas.microsoft.com/office/drawing/2014/main" id="{2C768E42-1F4E-31ED-841D-40562750F937}"/>
                </a:ext>
              </a:extLst>
            </p:cNvPr>
            <p:cNvGrpSpPr/>
            <p:nvPr/>
          </p:nvGrpSpPr>
          <p:grpSpPr>
            <a:xfrm>
              <a:off x="2932241" y="1431073"/>
              <a:ext cx="369868" cy="445629"/>
              <a:chOff x="3554761" y="1011374"/>
              <a:chExt cx="597525" cy="719918"/>
            </a:xfrm>
          </p:grpSpPr>
          <p:sp>
            <p:nvSpPr>
              <p:cNvPr id="91" name="Google Shape;1318;p49">
                <a:extLst>
                  <a:ext uri="{FF2B5EF4-FFF2-40B4-BE49-F238E27FC236}">
                    <a16:creationId xmlns:a16="http://schemas.microsoft.com/office/drawing/2014/main" id="{CEF941CC-E8FC-574D-DA79-001DD6916D46}"/>
                  </a:ext>
                </a:extLst>
              </p:cNvPr>
              <p:cNvSpPr/>
              <p:nvPr/>
            </p:nvSpPr>
            <p:spPr>
              <a:xfrm>
                <a:off x="3615879" y="1376596"/>
                <a:ext cx="441685" cy="354696"/>
              </a:xfrm>
              <a:custGeom>
                <a:avLst/>
                <a:gdLst/>
                <a:ahLst/>
                <a:cxnLst/>
                <a:rect l="l" t="t" r="r" b="b"/>
                <a:pathLst>
                  <a:path w="797" h="638" extrusionOk="0">
                    <a:moveTo>
                      <a:pt x="674" y="281"/>
                    </a:moveTo>
                    <a:cubicBezTo>
                      <a:pt x="667" y="288"/>
                      <a:pt x="658" y="291"/>
                      <a:pt x="648" y="290"/>
                    </a:cubicBezTo>
                    <a:cubicBezTo>
                      <a:pt x="634" y="289"/>
                      <a:pt x="620" y="281"/>
                      <a:pt x="608" y="269"/>
                    </a:cubicBezTo>
                    <a:cubicBezTo>
                      <a:pt x="595" y="257"/>
                      <a:pt x="588" y="243"/>
                      <a:pt x="586" y="228"/>
                    </a:cubicBezTo>
                    <a:cubicBezTo>
                      <a:pt x="585" y="219"/>
                      <a:pt x="589" y="209"/>
                      <a:pt x="595" y="202"/>
                    </a:cubicBezTo>
                    <a:cubicBezTo>
                      <a:pt x="602" y="195"/>
                      <a:pt x="612" y="192"/>
                      <a:pt x="622" y="193"/>
                    </a:cubicBezTo>
                    <a:cubicBezTo>
                      <a:pt x="433" y="4"/>
                      <a:pt x="433" y="4"/>
                      <a:pt x="433" y="4"/>
                    </a:cubicBezTo>
                    <a:cubicBezTo>
                      <a:pt x="429" y="0"/>
                      <a:pt x="423" y="0"/>
                      <a:pt x="419" y="4"/>
                    </a:cubicBezTo>
                    <a:cubicBezTo>
                      <a:pt x="216" y="207"/>
                      <a:pt x="216" y="207"/>
                      <a:pt x="216" y="207"/>
                    </a:cubicBezTo>
                    <a:cubicBezTo>
                      <a:pt x="214" y="209"/>
                      <a:pt x="212" y="210"/>
                      <a:pt x="209" y="210"/>
                    </a:cubicBezTo>
                    <a:cubicBezTo>
                      <a:pt x="208" y="210"/>
                      <a:pt x="206" y="210"/>
                      <a:pt x="205" y="209"/>
                    </a:cubicBezTo>
                    <a:cubicBezTo>
                      <a:pt x="201" y="204"/>
                      <a:pt x="197" y="200"/>
                      <a:pt x="198" y="193"/>
                    </a:cubicBezTo>
                    <a:cubicBezTo>
                      <a:pt x="199" y="190"/>
                      <a:pt x="200" y="186"/>
                      <a:pt x="201" y="182"/>
                    </a:cubicBezTo>
                    <a:cubicBezTo>
                      <a:pt x="204" y="171"/>
                      <a:pt x="195" y="161"/>
                      <a:pt x="184" y="162"/>
                    </a:cubicBezTo>
                    <a:cubicBezTo>
                      <a:pt x="172" y="163"/>
                      <a:pt x="161" y="170"/>
                      <a:pt x="153" y="179"/>
                    </a:cubicBezTo>
                    <a:cubicBezTo>
                      <a:pt x="144" y="187"/>
                      <a:pt x="137" y="198"/>
                      <a:pt x="136" y="210"/>
                    </a:cubicBezTo>
                    <a:cubicBezTo>
                      <a:pt x="135" y="221"/>
                      <a:pt x="145" y="230"/>
                      <a:pt x="156" y="227"/>
                    </a:cubicBezTo>
                    <a:cubicBezTo>
                      <a:pt x="160" y="226"/>
                      <a:pt x="164" y="225"/>
                      <a:pt x="167" y="224"/>
                    </a:cubicBezTo>
                    <a:cubicBezTo>
                      <a:pt x="174" y="223"/>
                      <a:pt x="178" y="227"/>
                      <a:pt x="183" y="231"/>
                    </a:cubicBezTo>
                    <a:cubicBezTo>
                      <a:pt x="184" y="232"/>
                      <a:pt x="184" y="234"/>
                      <a:pt x="184" y="235"/>
                    </a:cubicBezTo>
                    <a:cubicBezTo>
                      <a:pt x="184" y="237"/>
                      <a:pt x="183" y="240"/>
                      <a:pt x="181" y="242"/>
                    </a:cubicBezTo>
                    <a:cubicBezTo>
                      <a:pt x="4" y="419"/>
                      <a:pt x="4" y="419"/>
                      <a:pt x="4" y="419"/>
                    </a:cubicBezTo>
                    <a:cubicBezTo>
                      <a:pt x="0" y="423"/>
                      <a:pt x="1" y="427"/>
                      <a:pt x="2" y="430"/>
                    </a:cubicBezTo>
                    <a:cubicBezTo>
                      <a:pt x="32" y="483"/>
                      <a:pt x="232" y="420"/>
                      <a:pt x="247" y="435"/>
                    </a:cubicBezTo>
                    <a:cubicBezTo>
                      <a:pt x="274" y="459"/>
                      <a:pt x="244" y="530"/>
                      <a:pt x="258" y="554"/>
                    </a:cubicBezTo>
                    <a:cubicBezTo>
                      <a:pt x="279" y="589"/>
                      <a:pt x="609" y="638"/>
                      <a:pt x="773" y="524"/>
                    </a:cubicBezTo>
                    <a:cubicBezTo>
                      <a:pt x="797" y="507"/>
                      <a:pt x="779" y="460"/>
                      <a:pt x="781" y="357"/>
                    </a:cubicBezTo>
                    <a:cubicBezTo>
                      <a:pt x="781" y="354"/>
                      <a:pt x="780" y="352"/>
                      <a:pt x="779" y="350"/>
                    </a:cubicBezTo>
                    <a:cubicBezTo>
                      <a:pt x="683" y="255"/>
                      <a:pt x="683" y="255"/>
                      <a:pt x="683" y="255"/>
                    </a:cubicBezTo>
                    <a:cubicBezTo>
                      <a:pt x="684" y="265"/>
                      <a:pt x="681" y="274"/>
                      <a:pt x="674" y="28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2" name="Google Shape;1319;p49">
                <a:extLst>
                  <a:ext uri="{FF2B5EF4-FFF2-40B4-BE49-F238E27FC236}">
                    <a16:creationId xmlns:a16="http://schemas.microsoft.com/office/drawing/2014/main" id="{C70FDF11-31DE-03F8-F0AF-A96D0180E5F0}"/>
                  </a:ext>
                </a:extLst>
              </p:cNvPr>
              <p:cNvSpPr/>
              <p:nvPr/>
            </p:nvSpPr>
            <p:spPr>
              <a:xfrm>
                <a:off x="3554761" y="1164199"/>
                <a:ext cx="288366" cy="430478"/>
              </a:xfrm>
              <a:custGeom>
                <a:avLst/>
                <a:gdLst/>
                <a:ahLst/>
                <a:cxnLst/>
                <a:rect l="l" t="t" r="r" b="b"/>
                <a:pathLst>
                  <a:path w="520" h="774" extrusionOk="0">
                    <a:moveTo>
                      <a:pt x="2" y="460"/>
                    </a:moveTo>
                    <a:cubicBezTo>
                      <a:pt x="0" y="499"/>
                      <a:pt x="80" y="515"/>
                      <a:pt x="94" y="542"/>
                    </a:cubicBezTo>
                    <a:cubicBezTo>
                      <a:pt x="100" y="554"/>
                      <a:pt x="83" y="580"/>
                      <a:pt x="84" y="597"/>
                    </a:cubicBezTo>
                    <a:cubicBezTo>
                      <a:pt x="86" y="610"/>
                      <a:pt x="125" y="626"/>
                      <a:pt x="125" y="626"/>
                    </a:cubicBezTo>
                    <a:cubicBezTo>
                      <a:pt x="125" y="626"/>
                      <a:pt x="97" y="652"/>
                      <a:pt x="96" y="664"/>
                    </a:cubicBezTo>
                    <a:cubicBezTo>
                      <a:pt x="95" y="679"/>
                      <a:pt x="121" y="701"/>
                      <a:pt x="122" y="716"/>
                    </a:cubicBezTo>
                    <a:cubicBezTo>
                      <a:pt x="122" y="723"/>
                      <a:pt x="116" y="737"/>
                      <a:pt x="111" y="754"/>
                    </a:cubicBezTo>
                    <a:cubicBezTo>
                      <a:pt x="108" y="767"/>
                      <a:pt x="114" y="774"/>
                      <a:pt x="127" y="763"/>
                    </a:cubicBezTo>
                    <a:cubicBezTo>
                      <a:pt x="265" y="624"/>
                      <a:pt x="265" y="624"/>
                      <a:pt x="265" y="624"/>
                    </a:cubicBezTo>
                    <a:cubicBezTo>
                      <a:pt x="255" y="626"/>
                      <a:pt x="246" y="622"/>
                      <a:pt x="239" y="615"/>
                    </a:cubicBezTo>
                    <a:cubicBezTo>
                      <a:pt x="232" y="609"/>
                      <a:pt x="229" y="599"/>
                      <a:pt x="230" y="589"/>
                    </a:cubicBezTo>
                    <a:cubicBezTo>
                      <a:pt x="231" y="575"/>
                      <a:pt x="239" y="561"/>
                      <a:pt x="251" y="549"/>
                    </a:cubicBezTo>
                    <a:cubicBezTo>
                      <a:pt x="263" y="536"/>
                      <a:pt x="277" y="529"/>
                      <a:pt x="292" y="528"/>
                    </a:cubicBezTo>
                    <a:cubicBezTo>
                      <a:pt x="301" y="527"/>
                      <a:pt x="311" y="530"/>
                      <a:pt x="318" y="537"/>
                    </a:cubicBezTo>
                    <a:cubicBezTo>
                      <a:pt x="324" y="544"/>
                      <a:pt x="328" y="553"/>
                      <a:pt x="326" y="563"/>
                    </a:cubicBezTo>
                    <a:cubicBezTo>
                      <a:pt x="516" y="374"/>
                      <a:pt x="516" y="374"/>
                      <a:pt x="516" y="374"/>
                    </a:cubicBezTo>
                    <a:cubicBezTo>
                      <a:pt x="520" y="370"/>
                      <a:pt x="520" y="364"/>
                      <a:pt x="516" y="361"/>
                    </a:cubicBezTo>
                    <a:cubicBezTo>
                      <a:pt x="313" y="157"/>
                      <a:pt x="313" y="157"/>
                      <a:pt x="313" y="157"/>
                    </a:cubicBezTo>
                    <a:cubicBezTo>
                      <a:pt x="311" y="155"/>
                      <a:pt x="310" y="153"/>
                      <a:pt x="310" y="150"/>
                    </a:cubicBezTo>
                    <a:cubicBezTo>
                      <a:pt x="310" y="149"/>
                      <a:pt x="310" y="148"/>
                      <a:pt x="311" y="147"/>
                    </a:cubicBezTo>
                    <a:cubicBezTo>
                      <a:pt x="316" y="142"/>
                      <a:pt x="320" y="138"/>
                      <a:pt x="327" y="139"/>
                    </a:cubicBezTo>
                    <a:cubicBezTo>
                      <a:pt x="330" y="140"/>
                      <a:pt x="334" y="141"/>
                      <a:pt x="338" y="142"/>
                    </a:cubicBezTo>
                    <a:cubicBezTo>
                      <a:pt x="349" y="145"/>
                      <a:pt x="359" y="137"/>
                      <a:pt x="358" y="125"/>
                    </a:cubicBezTo>
                    <a:cubicBezTo>
                      <a:pt x="357" y="114"/>
                      <a:pt x="350" y="102"/>
                      <a:pt x="341" y="94"/>
                    </a:cubicBezTo>
                    <a:cubicBezTo>
                      <a:pt x="333" y="86"/>
                      <a:pt x="322" y="79"/>
                      <a:pt x="310" y="78"/>
                    </a:cubicBezTo>
                    <a:cubicBezTo>
                      <a:pt x="299" y="77"/>
                      <a:pt x="290" y="86"/>
                      <a:pt x="293" y="98"/>
                    </a:cubicBezTo>
                    <a:cubicBezTo>
                      <a:pt x="294" y="101"/>
                      <a:pt x="295" y="105"/>
                      <a:pt x="296" y="109"/>
                    </a:cubicBezTo>
                    <a:cubicBezTo>
                      <a:pt x="297" y="116"/>
                      <a:pt x="293" y="120"/>
                      <a:pt x="289" y="124"/>
                    </a:cubicBezTo>
                    <a:cubicBezTo>
                      <a:pt x="288" y="125"/>
                      <a:pt x="286" y="125"/>
                      <a:pt x="285" y="126"/>
                    </a:cubicBezTo>
                    <a:cubicBezTo>
                      <a:pt x="282" y="126"/>
                      <a:pt x="280" y="125"/>
                      <a:pt x="278" y="123"/>
                    </a:cubicBezTo>
                    <a:cubicBezTo>
                      <a:pt x="161" y="5"/>
                      <a:pt x="161" y="5"/>
                      <a:pt x="161" y="5"/>
                    </a:cubicBezTo>
                    <a:cubicBezTo>
                      <a:pt x="156" y="0"/>
                      <a:pt x="148" y="2"/>
                      <a:pt x="145" y="8"/>
                    </a:cubicBezTo>
                    <a:cubicBezTo>
                      <a:pt x="123" y="60"/>
                      <a:pt x="112" y="112"/>
                      <a:pt x="107" y="154"/>
                    </a:cubicBezTo>
                    <a:cubicBezTo>
                      <a:pt x="101" y="202"/>
                      <a:pt x="132" y="236"/>
                      <a:pt x="129" y="263"/>
                    </a:cubicBezTo>
                    <a:cubicBezTo>
                      <a:pt x="123" y="317"/>
                      <a:pt x="5" y="401"/>
                      <a:pt x="2" y="4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3" name="Google Shape;1320;p49">
                <a:extLst>
                  <a:ext uri="{FF2B5EF4-FFF2-40B4-BE49-F238E27FC236}">
                    <a16:creationId xmlns:a16="http://schemas.microsoft.com/office/drawing/2014/main" id="{F583CB07-6F56-0B30-B061-07D7E73AEAAA}"/>
                  </a:ext>
                </a:extLst>
              </p:cNvPr>
              <p:cNvSpPr/>
              <p:nvPr/>
            </p:nvSpPr>
            <p:spPr>
              <a:xfrm>
                <a:off x="3860350" y="1126940"/>
                <a:ext cx="291937" cy="42711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768" extrusionOk="0">
                    <a:moveTo>
                      <a:pt x="281" y="185"/>
                    </a:moveTo>
                    <a:cubicBezTo>
                      <a:pt x="288" y="191"/>
                      <a:pt x="291" y="201"/>
                      <a:pt x="290" y="211"/>
                    </a:cubicBezTo>
                    <a:cubicBezTo>
                      <a:pt x="289" y="225"/>
                      <a:pt x="281" y="239"/>
                      <a:pt x="269" y="251"/>
                    </a:cubicBezTo>
                    <a:cubicBezTo>
                      <a:pt x="257" y="264"/>
                      <a:pt x="242" y="271"/>
                      <a:pt x="228" y="273"/>
                    </a:cubicBezTo>
                    <a:cubicBezTo>
                      <a:pt x="218" y="274"/>
                      <a:pt x="209" y="270"/>
                      <a:pt x="202" y="264"/>
                    </a:cubicBezTo>
                    <a:cubicBezTo>
                      <a:pt x="195" y="257"/>
                      <a:pt x="192" y="247"/>
                      <a:pt x="193" y="237"/>
                    </a:cubicBezTo>
                    <a:cubicBezTo>
                      <a:pt x="4" y="426"/>
                      <a:pt x="4" y="426"/>
                      <a:pt x="4" y="426"/>
                    </a:cubicBezTo>
                    <a:cubicBezTo>
                      <a:pt x="0" y="430"/>
                      <a:pt x="0" y="436"/>
                      <a:pt x="4" y="440"/>
                    </a:cubicBezTo>
                    <a:cubicBezTo>
                      <a:pt x="207" y="643"/>
                      <a:pt x="207" y="643"/>
                      <a:pt x="207" y="643"/>
                    </a:cubicBezTo>
                    <a:cubicBezTo>
                      <a:pt x="209" y="645"/>
                      <a:pt x="210" y="647"/>
                      <a:pt x="210" y="650"/>
                    </a:cubicBezTo>
                    <a:cubicBezTo>
                      <a:pt x="210" y="651"/>
                      <a:pt x="209" y="653"/>
                      <a:pt x="208" y="654"/>
                    </a:cubicBezTo>
                    <a:cubicBezTo>
                      <a:pt x="204" y="658"/>
                      <a:pt x="200" y="662"/>
                      <a:pt x="193" y="661"/>
                    </a:cubicBezTo>
                    <a:cubicBezTo>
                      <a:pt x="189" y="660"/>
                      <a:pt x="186" y="659"/>
                      <a:pt x="182" y="658"/>
                    </a:cubicBezTo>
                    <a:cubicBezTo>
                      <a:pt x="171" y="655"/>
                      <a:pt x="161" y="664"/>
                      <a:pt x="162" y="675"/>
                    </a:cubicBezTo>
                    <a:cubicBezTo>
                      <a:pt x="163" y="687"/>
                      <a:pt x="170" y="698"/>
                      <a:pt x="179" y="706"/>
                    </a:cubicBezTo>
                    <a:cubicBezTo>
                      <a:pt x="187" y="715"/>
                      <a:pt x="198" y="722"/>
                      <a:pt x="209" y="723"/>
                    </a:cubicBezTo>
                    <a:cubicBezTo>
                      <a:pt x="221" y="724"/>
                      <a:pt x="229" y="714"/>
                      <a:pt x="227" y="703"/>
                    </a:cubicBezTo>
                    <a:cubicBezTo>
                      <a:pt x="226" y="699"/>
                      <a:pt x="224" y="695"/>
                      <a:pt x="224" y="691"/>
                    </a:cubicBezTo>
                    <a:cubicBezTo>
                      <a:pt x="222" y="685"/>
                      <a:pt x="226" y="681"/>
                      <a:pt x="231" y="676"/>
                    </a:cubicBezTo>
                    <a:cubicBezTo>
                      <a:pt x="232" y="675"/>
                      <a:pt x="233" y="675"/>
                      <a:pt x="235" y="675"/>
                    </a:cubicBezTo>
                    <a:cubicBezTo>
                      <a:pt x="237" y="675"/>
                      <a:pt x="240" y="676"/>
                      <a:pt x="241" y="677"/>
                    </a:cubicBezTo>
                    <a:cubicBezTo>
                      <a:pt x="326" y="763"/>
                      <a:pt x="326" y="763"/>
                      <a:pt x="326" y="763"/>
                    </a:cubicBezTo>
                    <a:cubicBezTo>
                      <a:pt x="332" y="768"/>
                      <a:pt x="342" y="765"/>
                      <a:pt x="343" y="757"/>
                    </a:cubicBezTo>
                    <a:cubicBezTo>
                      <a:pt x="344" y="735"/>
                      <a:pt x="347" y="712"/>
                      <a:pt x="350" y="686"/>
                    </a:cubicBezTo>
                    <a:cubicBezTo>
                      <a:pt x="365" y="585"/>
                      <a:pt x="409" y="509"/>
                      <a:pt x="453" y="420"/>
                    </a:cubicBezTo>
                    <a:cubicBezTo>
                      <a:pt x="488" y="349"/>
                      <a:pt x="527" y="147"/>
                      <a:pt x="441" y="6"/>
                    </a:cubicBezTo>
                    <a:cubicBezTo>
                      <a:pt x="438" y="1"/>
                      <a:pt x="430" y="0"/>
                      <a:pt x="426" y="4"/>
                    </a:cubicBezTo>
                    <a:cubicBezTo>
                      <a:pt x="254" y="176"/>
                      <a:pt x="254" y="176"/>
                      <a:pt x="254" y="176"/>
                    </a:cubicBezTo>
                    <a:cubicBezTo>
                      <a:pt x="264" y="175"/>
                      <a:pt x="274" y="178"/>
                      <a:pt x="281" y="18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4" name="Google Shape;1321;p49">
                <a:extLst>
                  <a:ext uri="{FF2B5EF4-FFF2-40B4-BE49-F238E27FC236}">
                    <a16:creationId xmlns:a16="http://schemas.microsoft.com/office/drawing/2014/main" id="{7E7967AA-D639-A9D1-85D4-446BD21155B6}"/>
                  </a:ext>
                </a:extLst>
              </p:cNvPr>
              <p:cNvSpPr/>
              <p:nvPr/>
            </p:nvSpPr>
            <p:spPr>
              <a:xfrm>
                <a:off x="3644023" y="1011374"/>
                <a:ext cx="449665" cy="347961"/>
              </a:xfrm>
              <a:custGeom>
                <a:avLst/>
                <a:gdLst/>
                <a:ahLst/>
                <a:cxnLst/>
                <a:rect l="l" t="t" r="r" b="b"/>
                <a:pathLst>
                  <a:path w="811" h="626" extrusionOk="0">
                    <a:moveTo>
                      <a:pt x="126" y="345"/>
                    </a:moveTo>
                    <a:cubicBezTo>
                      <a:pt x="132" y="338"/>
                      <a:pt x="142" y="335"/>
                      <a:pt x="151" y="336"/>
                    </a:cubicBezTo>
                    <a:cubicBezTo>
                      <a:pt x="166" y="337"/>
                      <a:pt x="180" y="345"/>
                      <a:pt x="192" y="357"/>
                    </a:cubicBezTo>
                    <a:cubicBezTo>
                      <a:pt x="204" y="369"/>
                      <a:pt x="212" y="384"/>
                      <a:pt x="213" y="398"/>
                    </a:cubicBezTo>
                    <a:cubicBezTo>
                      <a:pt x="214" y="408"/>
                      <a:pt x="211" y="417"/>
                      <a:pt x="204" y="424"/>
                    </a:cubicBezTo>
                    <a:cubicBezTo>
                      <a:pt x="197" y="431"/>
                      <a:pt x="188" y="434"/>
                      <a:pt x="178" y="433"/>
                    </a:cubicBezTo>
                    <a:cubicBezTo>
                      <a:pt x="367" y="622"/>
                      <a:pt x="367" y="622"/>
                      <a:pt x="367" y="622"/>
                    </a:cubicBezTo>
                    <a:cubicBezTo>
                      <a:pt x="371" y="626"/>
                      <a:pt x="377" y="626"/>
                      <a:pt x="380" y="622"/>
                    </a:cubicBezTo>
                    <a:cubicBezTo>
                      <a:pt x="584" y="419"/>
                      <a:pt x="584" y="419"/>
                      <a:pt x="584" y="419"/>
                    </a:cubicBezTo>
                    <a:cubicBezTo>
                      <a:pt x="586" y="417"/>
                      <a:pt x="588" y="416"/>
                      <a:pt x="591" y="416"/>
                    </a:cubicBezTo>
                    <a:cubicBezTo>
                      <a:pt x="592" y="416"/>
                      <a:pt x="593" y="417"/>
                      <a:pt x="594" y="418"/>
                    </a:cubicBezTo>
                    <a:cubicBezTo>
                      <a:pt x="599" y="422"/>
                      <a:pt x="603" y="426"/>
                      <a:pt x="602" y="433"/>
                    </a:cubicBezTo>
                    <a:cubicBezTo>
                      <a:pt x="601" y="437"/>
                      <a:pt x="600" y="440"/>
                      <a:pt x="599" y="444"/>
                    </a:cubicBezTo>
                    <a:cubicBezTo>
                      <a:pt x="596" y="455"/>
                      <a:pt x="604" y="465"/>
                      <a:pt x="616" y="464"/>
                    </a:cubicBezTo>
                    <a:cubicBezTo>
                      <a:pt x="627" y="463"/>
                      <a:pt x="639" y="456"/>
                      <a:pt x="647" y="447"/>
                    </a:cubicBezTo>
                    <a:cubicBezTo>
                      <a:pt x="655" y="439"/>
                      <a:pt x="662" y="428"/>
                      <a:pt x="663" y="417"/>
                    </a:cubicBezTo>
                    <a:cubicBezTo>
                      <a:pt x="664" y="405"/>
                      <a:pt x="655" y="397"/>
                      <a:pt x="643" y="399"/>
                    </a:cubicBezTo>
                    <a:cubicBezTo>
                      <a:pt x="640" y="400"/>
                      <a:pt x="636" y="402"/>
                      <a:pt x="632" y="402"/>
                    </a:cubicBezTo>
                    <a:cubicBezTo>
                      <a:pt x="625" y="404"/>
                      <a:pt x="621" y="400"/>
                      <a:pt x="617" y="395"/>
                    </a:cubicBezTo>
                    <a:cubicBezTo>
                      <a:pt x="616" y="394"/>
                      <a:pt x="616" y="393"/>
                      <a:pt x="615" y="391"/>
                    </a:cubicBezTo>
                    <a:cubicBezTo>
                      <a:pt x="615" y="389"/>
                      <a:pt x="616" y="386"/>
                      <a:pt x="618" y="385"/>
                    </a:cubicBezTo>
                    <a:cubicBezTo>
                      <a:pt x="808" y="195"/>
                      <a:pt x="808" y="195"/>
                      <a:pt x="808" y="195"/>
                    </a:cubicBezTo>
                    <a:cubicBezTo>
                      <a:pt x="811" y="192"/>
                      <a:pt x="811" y="186"/>
                      <a:pt x="808" y="182"/>
                    </a:cubicBezTo>
                    <a:cubicBezTo>
                      <a:pt x="785" y="154"/>
                      <a:pt x="755" y="129"/>
                      <a:pt x="717" y="109"/>
                    </a:cubicBezTo>
                    <a:cubicBezTo>
                      <a:pt x="500" y="0"/>
                      <a:pt x="284" y="20"/>
                      <a:pt x="170" y="80"/>
                    </a:cubicBezTo>
                    <a:cubicBezTo>
                      <a:pt x="88" y="123"/>
                      <a:pt x="36" y="184"/>
                      <a:pt x="2" y="247"/>
                    </a:cubicBezTo>
                    <a:cubicBezTo>
                      <a:pt x="0" y="251"/>
                      <a:pt x="0" y="255"/>
                      <a:pt x="3" y="258"/>
                    </a:cubicBezTo>
                    <a:cubicBezTo>
                      <a:pt x="117" y="372"/>
                      <a:pt x="117" y="372"/>
                      <a:pt x="117" y="372"/>
                    </a:cubicBezTo>
                    <a:cubicBezTo>
                      <a:pt x="115" y="362"/>
                      <a:pt x="119" y="352"/>
                      <a:pt x="126" y="3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95" name="Google Shape;1322;p49">
              <a:extLst>
                <a:ext uri="{FF2B5EF4-FFF2-40B4-BE49-F238E27FC236}">
                  <a16:creationId xmlns:a16="http://schemas.microsoft.com/office/drawing/2014/main" id="{F6122D87-8167-F5B6-F3E0-A59B12A66CAA}"/>
                </a:ext>
              </a:extLst>
            </p:cNvPr>
            <p:cNvGrpSpPr/>
            <p:nvPr/>
          </p:nvGrpSpPr>
          <p:grpSpPr>
            <a:xfrm>
              <a:off x="3541971" y="1430861"/>
              <a:ext cx="370755" cy="445841"/>
              <a:chOff x="4539787" y="1011032"/>
              <a:chExt cx="598958" cy="720261"/>
            </a:xfrm>
          </p:grpSpPr>
          <p:sp>
            <p:nvSpPr>
              <p:cNvPr id="96" name="Google Shape;1323;p49">
                <a:extLst>
                  <a:ext uri="{FF2B5EF4-FFF2-40B4-BE49-F238E27FC236}">
                    <a16:creationId xmlns:a16="http://schemas.microsoft.com/office/drawing/2014/main" id="{AD41632D-9EB3-535C-3293-404BD4B728C0}"/>
                  </a:ext>
                </a:extLst>
              </p:cNvPr>
              <p:cNvSpPr/>
              <p:nvPr/>
            </p:nvSpPr>
            <p:spPr>
              <a:xfrm>
                <a:off x="4849480" y="1011032"/>
                <a:ext cx="289264" cy="340491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10" extrusionOk="0">
                    <a:moveTo>
                      <a:pt x="26" y="275"/>
                    </a:moveTo>
                    <a:cubicBezTo>
                      <a:pt x="36" y="275"/>
                      <a:pt x="45" y="280"/>
                      <a:pt x="51" y="287"/>
                    </a:cubicBezTo>
                    <a:cubicBezTo>
                      <a:pt x="61" y="299"/>
                      <a:pt x="66" y="315"/>
                      <a:pt x="65" y="332"/>
                    </a:cubicBezTo>
                    <a:cubicBezTo>
                      <a:pt x="66" y="350"/>
                      <a:pt x="61" y="366"/>
                      <a:pt x="51" y="377"/>
                    </a:cubicBezTo>
                    <a:cubicBezTo>
                      <a:pt x="45" y="384"/>
                      <a:pt x="36" y="389"/>
                      <a:pt x="26" y="389"/>
                    </a:cubicBezTo>
                    <a:cubicBezTo>
                      <a:pt x="16" y="389"/>
                      <a:pt x="7" y="384"/>
                      <a:pt x="0" y="376"/>
                    </a:cubicBezTo>
                    <a:cubicBezTo>
                      <a:pt x="0" y="603"/>
                      <a:pt x="0" y="603"/>
                      <a:pt x="0" y="603"/>
                    </a:cubicBezTo>
                    <a:cubicBezTo>
                      <a:pt x="0" y="607"/>
                      <a:pt x="5" y="610"/>
                      <a:pt x="9" y="609"/>
                    </a:cubicBezTo>
                    <a:cubicBezTo>
                      <a:pt x="244" y="532"/>
                      <a:pt x="244" y="532"/>
                      <a:pt x="244" y="532"/>
                    </a:cubicBezTo>
                    <a:cubicBezTo>
                      <a:pt x="245" y="532"/>
                      <a:pt x="247" y="532"/>
                      <a:pt x="248" y="532"/>
                    </a:cubicBezTo>
                    <a:cubicBezTo>
                      <a:pt x="250" y="533"/>
                      <a:pt x="252" y="534"/>
                      <a:pt x="253" y="537"/>
                    </a:cubicBezTo>
                    <a:cubicBezTo>
                      <a:pt x="256" y="543"/>
                      <a:pt x="257" y="548"/>
                      <a:pt x="253" y="554"/>
                    </a:cubicBezTo>
                    <a:cubicBezTo>
                      <a:pt x="251" y="557"/>
                      <a:pt x="248" y="560"/>
                      <a:pt x="245" y="563"/>
                    </a:cubicBezTo>
                    <a:cubicBezTo>
                      <a:pt x="237" y="572"/>
                      <a:pt x="240" y="584"/>
                      <a:pt x="252" y="589"/>
                    </a:cubicBezTo>
                    <a:cubicBezTo>
                      <a:pt x="263" y="593"/>
                      <a:pt x="276" y="592"/>
                      <a:pt x="287" y="588"/>
                    </a:cubicBezTo>
                    <a:cubicBezTo>
                      <a:pt x="299" y="584"/>
                      <a:pt x="310" y="578"/>
                      <a:pt x="317" y="568"/>
                    </a:cubicBezTo>
                    <a:cubicBezTo>
                      <a:pt x="323" y="557"/>
                      <a:pt x="318" y="545"/>
                      <a:pt x="306" y="543"/>
                    </a:cubicBezTo>
                    <a:cubicBezTo>
                      <a:pt x="303" y="542"/>
                      <a:pt x="299" y="541"/>
                      <a:pt x="295" y="540"/>
                    </a:cubicBezTo>
                    <a:cubicBezTo>
                      <a:pt x="288" y="538"/>
                      <a:pt x="286" y="533"/>
                      <a:pt x="285" y="526"/>
                    </a:cubicBezTo>
                    <a:cubicBezTo>
                      <a:pt x="284" y="524"/>
                      <a:pt x="285" y="521"/>
                      <a:pt x="287" y="520"/>
                    </a:cubicBezTo>
                    <a:cubicBezTo>
                      <a:pt x="287" y="519"/>
                      <a:pt x="288" y="518"/>
                      <a:pt x="289" y="518"/>
                    </a:cubicBezTo>
                    <a:cubicBezTo>
                      <a:pt x="505" y="448"/>
                      <a:pt x="505" y="448"/>
                      <a:pt x="505" y="448"/>
                    </a:cubicBezTo>
                    <a:cubicBezTo>
                      <a:pt x="507" y="447"/>
                      <a:pt x="509" y="445"/>
                      <a:pt x="509" y="442"/>
                    </a:cubicBezTo>
                    <a:cubicBezTo>
                      <a:pt x="518" y="313"/>
                      <a:pt x="487" y="155"/>
                      <a:pt x="341" y="81"/>
                    </a:cubicBezTo>
                    <a:cubicBezTo>
                      <a:pt x="224" y="22"/>
                      <a:pt x="108" y="0"/>
                      <a:pt x="7" y="2"/>
                    </a:cubicBezTo>
                    <a:cubicBezTo>
                      <a:pt x="3" y="2"/>
                      <a:pt x="0" y="5"/>
                      <a:pt x="0" y="8"/>
                    </a:cubicBezTo>
                    <a:cubicBezTo>
                      <a:pt x="0" y="288"/>
                      <a:pt x="0" y="288"/>
                      <a:pt x="0" y="288"/>
                    </a:cubicBezTo>
                    <a:cubicBezTo>
                      <a:pt x="7" y="280"/>
                      <a:pt x="16" y="275"/>
                      <a:pt x="26" y="2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7" name="Google Shape;1324;p49">
                <a:extLst>
                  <a:ext uri="{FF2B5EF4-FFF2-40B4-BE49-F238E27FC236}">
                    <a16:creationId xmlns:a16="http://schemas.microsoft.com/office/drawing/2014/main" id="{121D8E31-FAC9-2EF3-F292-12023CA1810D}"/>
                  </a:ext>
                </a:extLst>
              </p:cNvPr>
              <p:cNvSpPr/>
              <p:nvPr/>
            </p:nvSpPr>
            <p:spPr>
              <a:xfrm>
                <a:off x="4599335" y="1012768"/>
                <a:ext cx="277094" cy="339188"/>
              </a:xfrm>
              <a:custGeom>
                <a:avLst/>
                <a:gdLst/>
                <a:ahLst/>
                <a:cxnLst/>
                <a:rect l="l" t="t" r="r" b="b"/>
                <a:pathLst>
                  <a:path w="496" h="608" extrusionOk="0">
                    <a:moveTo>
                      <a:pt x="118" y="481"/>
                    </a:moveTo>
                    <a:cubicBezTo>
                      <a:pt x="121" y="472"/>
                      <a:pt x="128" y="464"/>
                      <a:pt x="137" y="461"/>
                    </a:cubicBezTo>
                    <a:cubicBezTo>
                      <a:pt x="151" y="455"/>
                      <a:pt x="168" y="455"/>
                      <a:pt x="184" y="461"/>
                    </a:cubicBezTo>
                    <a:cubicBezTo>
                      <a:pt x="201" y="466"/>
                      <a:pt x="215" y="476"/>
                      <a:pt x="222" y="488"/>
                    </a:cubicBezTo>
                    <a:cubicBezTo>
                      <a:pt x="228" y="497"/>
                      <a:pt x="229" y="507"/>
                      <a:pt x="226" y="516"/>
                    </a:cubicBezTo>
                    <a:cubicBezTo>
                      <a:pt x="223" y="526"/>
                      <a:pt x="216" y="533"/>
                      <a:pt x="206" y="536"/>
                    </a:cubicBezTo>
                    <a:cubicBezTo>
                      <a:pt x="421" y="606"/>
                      <a:pt x="421" y="606"/>
                      <a:pt x="421" y="606"/>
                    </a:cubicBezTo>
                    <a:cubicBezTo>
                      <a:pt x="426" y="608"/>
                      <a:pt x="430" y="605"/>
                      <a:pt x="430" y="600"/>
                    </a:cubicBezTo>
                    <a:cubicBezTo>
                      <a:pt x="430" y="353"/>
                      <a:pt x="430" y="353"/>
                      <a:pt x="430" y="353"/>
                    </a:cubicBezTo>
                    <a:cubicBezTo>
                      <a:pt x="430" y="352"/>
                      <a:pt x="430" y="351"/>
                      <a:pt x="431" y="350"/>
                    </a:cubicBezTo>
                    <a:cubicBezTo>
                      <a:pt x="432" y="347"/>
                      <a:pt x="434" y="346"/>
                      <a:pt x="437" y="345"/>
                    </a:cubicBezTo>
                    <a:cubicBezTo>
                      <a:pt x="443" y="345"/>
                      <a:pt x="449" y="345"/>
                      <a:pt x="453" y="351"/>
                    </a:cubicBezTo>
                    <a:cubicBezTo>
                      <a:pt x="455" y="354"/>
                      <a:pt x="457" y="358"/>
                      <a:pt x="459" y="361"/>
                    </a:cubicBezTo>
                    <a:cubicBezTo>
                      <a:pt x="465" y="371"/>
                      <a:pt x="478" y="373"/>
                      <a:pt x="486" y="363"/>
                    </a:cubicBezTo>
                    <a:cubicBezTo>
                      <a:pt x="493" y="354"/>
                      <a:pt x="496" y="341"/>
                      <a:pt x="496" y="329"/>
                    </a:cubicBezTo>
                    <a:cubicBezTo>
                      <a:pt x="496" y="317"/>
                      <a:pt x="493" y="304"/>
                      <a:pt x="486" y="295"/>
                    </a:cubicBezTo>
                    <a:cubicBezTo>
                      <a:pt x="478" y="286"/>
                      <a:pt x="465" y="287"/>
                      <a:pt x="459" y="297"/>
                    </a:cubicBezTo>
                    <a:cubicBezTo>
                      <a:pt x="457" y="300"/>
                      <a:pt x="455" y="304"/>
                      <a:pt x="453" y="307"/>
                    </a:cubicBezTo>
                    <a:cubicBezTo>
                      <a:pt x="449" y="313"/>
                      <a:pt x="443" y="313"/>
                      <a:pt x="437" y="313"/>
                    </a:cubicBezTo>
                    <a:cubicBezTo>
                      <a:pt x="434" y="313"/>
                      <a:pt x="432" y="311"/>
                      <a:pt x="431" y="309"/>
                    </a:cubicBezTo>
                    <a:cubicBezTo>
                      <a:pt x="430" y="308"/>
                      <a:pt x="430" y="307"/>
                      <a:pt x="430" y="305"/>
                    </a:cubicBezTo>
                    <a:cubicBezTo>
                      <a:pt x="430" y="7"/>
                      <a:pt x="430" y="7"/>
                      <a:pt x="430" y="7"/>
                    </a:cubicBezTo>
                    <a:cubicBezTo>
                      <a:pt x="430" y="3"/>
                      <a:pt x="427" y="0"/>
                      <a:pt x="423" y="0"/>
                    </a:cubicBezTo>
                    <a:cubicBezTo>
                      <a:pt x="346" y="5"/>
                      <a:pt x="279" y="23"/>
                      <a:pt x="231" y="49"/>
                    </a:cubicBezTo>
                    <a:cubicBezTo>
                      <a:pt x="64" y="136"/>
                      <a:pt x="15" y="299"/>
                      <a:pt x="3" y="405"/>
                    </a:cubicBezTo>
                    <a:cubicBezTo>
                      <a:pt x="0" y="431"/>
                      <a:pt x="7" y="453"/>
                      <a:pt x="14" y="472"/>
                    </a:cubicBezTo>
                    <a:cubicBezTo>
                      <a:pt x="15" y="473"/>
                      <a:pt x="16" y="475"/>
                      <a:pt x="18" y="475"/>
                    </a:cubicBezTo>
                    <a:cubicBezTo>
                      <a:pt x="122" y="509"/>
                      <a:pt x="122" y="509"/>
                      <a:pt x="122" y="509"/>
                    </a:cubicBezTo>
                    <a:cubicBezTo>
                      <a:pt x="117" y="501"/>
                      <a:pt x="115" y="490"/>
                      <a:pt x="118" y="48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8" name="Google Shape;1325;p49">
                <a:extLst>
                  <a:ext uri="{FF2B5EF4-FFF2-40B4-BE49-F238E27FC236}">
                    <a16:creationId xmlns:a16="http://schemas.microsoft.com/office/drawing/2014/main" id="{C3824090-AF92-A511-5AF9-84A1E2752FD1}"/>
                  </a:ext>
                </a:extLst>
              </p:cNvPr>
              <p:cNvSpPr/>
              <p:nvPr/>
            </p:nvSpPr>
            <p:spPr>
              <a:xfrm>
                <a:off x="4539787" y="1276220"/>
                <a:ext cx="295350" cy="349606"/>
              </a:xfrm>
              <a:custGeom>
                <a:avLst/>
                <a:gdLst/>
                <a:ahLst/>
                <a:cxnLst/>
                <a:rect l="l" t="t" r="r" b="b"/>
                <a:pathLst>
                  <a:path w="529" h="627" extrusionOk="0">
                    <a:moveTo>
                      <a:pt x="313" y="412"/>
                    </a:moveTo>
                    <a:cubicBezTo>
                      <a:pt x="306" y="406"/>
                      <a:pt x="301" y="397"/>
                      <a:pt x="300" y="387"/>
                    </a:cubicBezTo>
                    <a:cubicBezTo>
                      <a:pt x="299" y="373"/>
                      <a:pt x="305" y="357"/>
                      <a:pt x="315" y="343"/>
                    </a:cubicBezTo>
                    <a:cubicBezTo>
                      <a:pt x="325" y="329"/>
                      <a:pt x="339" y="319"/>
                      <a:pt x="353" y="315"/>
                    </a:cubicBezTo>
                    <a:cubicBezTo>
                      <a:pt x="362" y="313"/>
                      <a:pt x="372" y="314"/>
                      <a:pt x="380" y="320"/>
                    </a:cubicBezTo>
                    <a:cubicBezTo>
                      <a:pt x="388" y="326"/>
                      <a:pt x="393" y="335"/>
                      <a:pt x="394" y="345"/>
                    </a:cubicBezTo>
                    <a:cubicBezTo>
                      <a:pt x="527" y="162"/>
                      <a:pt x="527" y="162"/>
                      <a:pt x="527" y="162"/>
                    </a:cubicBezTo>
                    <a:cubicBezTo>
                      <a:pt x="529" y="159"/>
                      <a:pt x="528" y="153"/>
                      <a:pt x="523" y="152"/>
                    </a:cubicBezTo>
                    <a:cubicBezTo>
                      <a:pt x="288" y="76"/>
                      <a:pt x="288" y="76"/>
                      <a:pt x="288" y="76"/>
                    </a:cubicBezTo>
                    <a:cubicBezTo>
                      <a:pt x="287" y="75"/>
                      <a:pt x="286" y="75"/>
                      <a:pt x="285" y="74"/>
                    </a:cubicBezTo>
                    <a:cubicBezTo>
                      <a:pt x="284" y="72"/>
                      <a:pt x="282" y="70"/>
                      <a:pt x="283" y="67"/>
                    </a:cubicBezTo>
                    <a:cubicBezTo>
                      <a:pt x="285" y="61"/>
                      <a:pt x="287" y="55"/>
                      <a:pt x="294" y="53"/>
                    </a:cubicBezTo>
                    <a:cubicBezTo>
                      <a:pt x="297" y="52"/>
                      <a:pt x="301" y="52"/>
                      <a:pt x="305" y="51"/>
                    </a:cubicBezTo>
                    <a:cubicBezTo>
                      <a:pt x="317" y="48"/>
                      <a:pt x="322" y="36"/>
                      <a:pt x="315" y="26"/>
                    </a:cubicBezTo>
                    <a:cubicBezTo>
                      <a:pt x="309" y="16"/>
                      <a:pt x="297" y="9"/>
                      <a:pt x="286" y="6"/>
                    </a:cubicBezTo>
                    <a:cubicBezTo>
                      <a:pt x="274" y="2"/>
                      <a:pt x="261" y="0"/>
                      <a:pt x="250" y="5"/>
                    </a:cubicBezTo>
                    <a:cubicBezTo>
                      <a:pt x="239" y="9"/>
                      <a:pt x="236" y="22"/>
                      <a:pt x="244" y="31"/>
                    </a:cubicBezTo>
                    <a:cubicBezTo>
                      <a:pt x="246" y="34"/>
                      <a:pt x="249" y="37"/>
                      <a:pt x="252" y="40"/>
                    </a:cubicBezTo>
                    <a:cubicBezTo>
                      <a:pt x="256" y="45"/>
                      <a:pt x="254" y="51"/>
                      <a:pt x="252" y="57"/>
                    </a:cubicBezTo>
                    <a:cubicBezTo>
                      <a:pt x="251" y="59"/>
                      <a:pt x="249" y="61"/>
                      <a:pt x="246" y="61"/>
                    </a:cubicBezTo>
                    <a:cubicBezTo>
                      <a:pt x="245" y="61"/>
                      <a:pt x="244" y="61"/>
                      <a:pt x="243" y="61"/>
                    </a:cubicBezTo>
                    <a:cubicBezTo>
                      <a:pt x="141" y="28"/>
                      <a:pt x="141" y="28"/>
                      <a:pt x="141" y="28"/>
                    </a:cubicBezTo>
                    <a:cubicBezTo>
                      <a:pt x="136" y="26"/>
                      <a:pt x="131" y="30"/>
                      <a:pt x="132" y="35"/>
                    </a:cubicBezTo>
                    <a:cubicBezTo>
                      <a:pt x="132" y="38"/>
                      <a:pt x="132" y="41"/>
                      <a:pt x="132" y="44"/>
                    </a:cubicBezTo>
                    <a:cubicBezTo>
                      <a:pt x="125" y="99"/>
                      <a:pt x="5" y="184"/>
                      <a:pt x="2" y="244"/>
                    </a:cubicBezTo>
                    <a:cubicBezTo>
                      <a:pt x="0" y="285"/>
                      <a:pt x="82" y="301"/>
                      <a:pt x="96" y="329"/>
                    </a:cubicBezTo>
                    <a:cubicBezTo>
                      <a:pt x="103" y="341"/>
                      <a:pt x="85" y="368"/>
                      <a:pt x="87" y="384"/>
                    </a:cubicBezTo>
                    <a:cubicBezTo>
                      <a:pt x="88" y="398"/>
                      <a:pt x="128" y="414"/>
                      <a:pt x="128" y="414"/>
                    </a:cubicBezTo>
                    <a:cubicBezTo>
                      <a:pt x="128" y="414"/>
                      <a:pt x="99" y="441"/>
                      <a:pt x="98" y="453"/>
                    </a:cubicBezTo>
                    <a:cubicBezTo>
                      <a:pt x="97" y="468"/>
                      <a:pt x="124" y="491"/>
                      <a:pt x="125" y="506"/>
                    </a:cubicBezTo>
                    <a:cubicBezTo>
                      <a:pt x="125" y="521"/>
                      <a:pt x="101" y="558"/>
                      <a:pt x="112" y="598"/>
                    </a:cubicBezTo>
                    <a:cubicBezTo>
                      <a:pt x="119" y="621"/>
                      <a:pt x="149" y="627"/>
                      <a:pt x="186" y="626"/>
                    </a:cubicBezTo>
                    <a:cubicBezTo>
                      <a:pt x="188" y="626"/>
                      <a:pt x="190" y="625"/>
                      <a:pt x="191" y="624"/>
                    </a:cubicBezTo>
                    <a:cubicBezTo>
                      <a:pt x="342" y="417"/>
                      <a:pt x="342" y="417"/>
                      <a:pt x="342" y="417"/>
                    </a:cubicBezTo>
                    <a:cubicBezTo>
                      <a:pt x="332" y="420"/>
                      <a:pt x="322" y="418"/>
                      <a:pt x="313" y="41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9" name="Google Shape;1326;p49">
                <a:extLst>
                  <a:ext uri="{FF2B5EF4-FFF2-40B4-BE49-F238E27FC236}">
                    <a16:creationId xmlns:a16="http://schemas.microsoft.com/office/drawing/2014/main" id="{C3112678-6793-2D61-007F-2000E5535E7E}"/>
                  </a:ext>
                </a:extLst>
              </p:cNvPr>
              <p:cNvSpPr/>
              <p:nvPr/>
            </p:nvSpPr>
            <p:spPr>
              <a:xfrm>
                <a:off x="4854479" y="1272314"/>
                <a:ext cx="277529" cy="353078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33" extrusionOk="0">
                    <a:moveTo>
                      <a:pt x="326" y="81"/>
                    </a:moveTo>
                    <a:cubicBezTo>
                      <a:pt x="328" y="91"/>
                      <a:pt x="327" y="101"/>
                      <a:pt x="322" y="109"/>
                    </a:cubicBezTo>
                    <a:cubicBezTo>
                      <a:pt x="314" y="122"/>
                      <a:pt x="300" y="131"/>
                      <a:pt x="284" y="136"/>
                    </a:cubicBezTo>
                    <a:cubicBezTo>
                      <a:pt x="267" y="142"/>
                      <a:pt x="250" y="142"/>
                      <a:pt x="237" y="137"/>
                    </a:cubicBezTo>
                    <a:cubicBezTo>
                      <a:pt x="227" y="133"/>
                      <a:pt x="220" y="126"/>
                      <a:pt x="217" y="117"/>
                    </a:cubicBezTo>
                    <a:cubicBezTo>
                      <a:pt x="214" y="107"/>
                      <a:pt x="216" y="97"/>
                      <a:pt x="222" y="88"/>
                    </a:cubicBezTo>
                    <a:cubicBezTo>
                      <a:pt x="6" y="158"/>
                      <a:pt x="6" y="158"/>
                      <a:pt x="6" y="158"/>
                    </a:cubicBezTo>
                    <a:cubicBezTo>
                      <a:pt x="2" y="160"/>
                      <a:pt x="0" y="165"/>
                      <a:pt x="3" y="168"/>
                    </a:cubicBezTo>
                    <a:cubicBezTo>
                      <a:pt x="148" y="368"/>
                      <a:pt x="148" y="368"/>
                      <a:pt x="148" y="368"/>
                    </a:cubicBezTo>
                    <a:cubicBezTo>
                      <a:pt x="149" y="369"/>
                      <a:pt x="149" y="370"/>
                      <a:pt x="150" y="372"/>
                    </a:cubicBezTo>
                    <a:cubicBezTo>
                      <a:pt x="150" y="374"/>
                      <a:pt x="149" y="377"/>
                      <a:pt x="147" y="378"/>
                    </a:cubicBezTo>
                    <a:cubicBezTo>
                      <a:pt x="142" y="382"/>
                      <a:pt x="137" y="386"/>
                      <a:pt x="131" y="383"/>
                    </a:cubicBezTo>
                    <a:cubicBezTo>
                      <a:pt x="127" y="382"/>
                      <a:pt x="124" y="380"/>
                      <a:pt x="120" y="379"/>
                    </a:cubicBezTo>
                    <a:cubicBezTo>
                      <a:pt x="109" y="374"/>
                      <a:pt x="98" y="381"/>
                      <a:pt x="97" y="393"/>
                    </a:cubicBezTo>
                    <a:cubicBezTo>
                      <a:pt x="96" y="404"/>
                      <a:pt x="102" y="417"/>
                      <a:pt x="109" y="426"/>
                    </a:cubicBezTo>
                    <a:cubicBezTo>
                      <a:pt x="116" y="436"/>
                      <a:pt x="126" y="445"/>
                      <a:pt x="137" y="448"/>
                    </a:cubicBezTo>
                    <a:cubicBezTo>
                      <a:pt x="149" y="451"/>
                      <a:pt x="159" y="443"/>
                      <a:pt x="158" y="431"/>
                    </a:cubicBezTo>
                    <a:cubicBezTo>
                      <a:pt x="158" y="427"/>
                      <a:pt x="157" y="423"/>
                      <a:pt x="157" y="419"/>
                    </a:cubicBezTo>
                    <a:cubicBezTo>
                      <a:pt x="156" y="412"/>
                      <a:pt x="161" y="408"/>
                      <a:pt x="167" y="405"/>
                    </a:cubicBezTo>
                    <a:cubicBezTo>
                      <a:pt x="169" y="403"/>
                      <a:pt x="171" y="404"/>
                      <a:pt x="174" y="405"/>
                    </a:cubicBezTo>
                    <a:cubicBezTo>
                      <a:pt x="175" y="405"/>
                      <a:pt x="176" y="406"/>
                      <a:pt x="176" y="407"/>
                    </a:cubicBezTo>
                    <a:cubicBezTo>
                      <a:pt x="336" y="627"/>
                      <a:pt x="336" y="627"/>
                      <a:pt x="336" y="627"/>
                    </a:cubicBezTo>
                    <a:cubicBezTo>
                      <a:pt x="340" y="633"/>
                      <a:pt x="349" y="630"/>
                      <a:pt x="348" y="623"/>
                    </a:cubicBezTo>
                    <a:cubicBezTo>
                      <a:pt x="345" y="577"/>
                      <a:pt x="342" y="510"/>
                      <a:pt x="356" y="414"/>
                    </a:cubicBezTo>
                    <a:cubicBezTo>
                      <a:pt x="372" y="311"/>
                      <a:pt x="417" y="234"/>
                      <a:pt x="461" y="143"/>
                    </a:cubicBezTo>
                    <a:cubicBezTo>
                      <a:pt x="475" y="114"/>
                      <a:pt x="489" y="66"/>
                      <a:pt x="497" y="9"/>
                    </a:cubicBezTo>
                    <a:cubicBezTo>
                      <a:pt x="497" y="4"/>
                      <a:pt x="493" y="0"/>
                      <a:pt x="488" y="2"/>
                    </a:cubicBezTo>
                    <a:cubicBezTo>
                      <a:pt x="305" y="61"/>
                      <a:pt x="305" y="61"/>
                      <a:pt x="305" y="61"/>
                    </a:cubicBezTo>
                    <a:cubicBezTo>
                      <a:pt x="315" y="64"/>
                      <a:pt x="322" y="72"/>
                      <a:pt x="326" y="8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00" name="Google Shape;1327;p49">
                <a:extLst>
                  <a:ext uri="{FF2B5EF4-FFF2-40B4-BE49-F238E27FC236}">
                    <a16:creationId xmlns:a16="http://schemas.microsoft.com/office/drawing/2014/main" id="{4D1F1729-9DD5-4AF3-420A-328E693E3C1E}"/>
                  </a:ext>
                </a:extLst>
              </p:cNvPr>
              <p:cNvSpPr/>
              <p:nvPr/>
            </p:nvSpPr>
            <p:spPr>
              <a:xfrm>
                <a:off x="4661491" y="1370403"/>
                <a:ext cx="388584" cy="360890"/>
              </a:xfrm>
              <a:custGeom>
                <a:avLst/>
                <a:gdLst/>
                <a:ahLst/>
                <a:cxnLst/>
                <a:rect l="l" t="t" r="r" b="b"/>
                <a:pathLst>
                  <a:path w="696" h="647" extrusionOk="0">
                    <a:moveTo>
                      <a:pt x="506" y="283"/>
                    </a:moveTo>
                    <a:cubicBezTo>
                      <a:pt x="498" y="289"/>
                      <a:pt x="488" y="291"/>
                      <a:pt x="478" y="288"/>
                    </a:cubicBezTo>
                    <a:cubicBezTo>
                      <a:pt x="464" y="285"/>
                      <a:pt x="451" y="275"/>
                      <a:pt x="441" y="261"/>
                    </a:cubicBezTo>
                    <a:cubicBezTo>
                      <a:pt x="430" y="246"/>
                      <a:pt x="425" y="231"/>
                      <a:pt x="426" y="216"/>
                    </a:cubicBezTo>
                    <a:cubicBezTo>
                      <a:pt x="427" y="206"/>
                      <a:pt x="432" y="197"/>
                      <a:pt x="439" y="192"/>
                    </a:cubicBezTo>
                    <a:cubicBezTo>
                      <a:pt x="447" y="186"/>
                      <a:pt x="458" y="184"/>
                      <a:pt x="468" y="187"/>
                    </a:cubicBezTo>
                    <a:cubicBezTo>
                      <a:pt x="334" y="4"/>
                      <a:pt x="334" y="4"/>
                      <a:pt x="334" y="4"/>
                    </a:cubicBezTo>
                    <a:cubicBezTo>
                      <a:pt x="332" y="0"/>
                      <a:pt x="326" y="0"/>
                      <a:pt x="324" y="4"/>
                    </a:cubicBezTo>
                    <a:cubicBezTo>
                      <a:pt x="178" y="204"/>
                      <a:pt x="178" y="204"/>
                      <a:pt x="178" y="204"/>
                    </a:cubicBezTo>
                    <a:cubicBezTo>
                      <a:pt x="178" y="205"/>
                      <a:pt x="177" y="205"/>
                      <a:pt x="176" y="206"/>
                    </a:cubicBezTo>
                    <a:cubicBezTo>
                      <a:pt x="173" y="207"/>
                      <a:pt x="171" y="207"/>
                      <a:pt x="169" y="206"/>
                    </a:cubicBezTo>
                    <a:cubicBezTo>
                      <a:pt x="163" y="202"/>
                      <a:pt x="159" y="199"/>
                      <a:pt x="159" y="192"/>
                    </a:cubicBezTo>
                    <a:cubicBezTo>
                      <a:pt x="159" y="188"/>
                      <a:pt x="160" y="184"/>
                      <a:pt x="160" y="180"/>
                    </a:cubicBezTo>
                    <a:cubicBezTo>
                      <a:pt x="161" y="168"/>
                      <a:pt x="151" y="159"/>
                      <a:pt x="139" y="162"/>
                    </a:cubicBezTo>
                    <a:cubicBezTo>
                      <a:pt x="128" y="165"/>
                      <a:pt x="118" y="174"/>
                      <a:pt x="111" y="184"/>
                    </a:cubicBezTo>
                    <a:cubicBezTo>
                      <a:pt x="104" y="194"/>
                      <a:pt x="98" y="206"/>
                      <a:pt x="99" y="218"/>
                    </a:cubicBezTo>
                    <a:cubicBezTo>
                      <a:pt x="100" y="230"/>
                      <a:pt x="111" y="236"/>
                      <a:pt x="122" y="232"/>
                    </a:cubicBezTo>
                    <a:cubicBezTo>
                      <a:pt x="126" y="230"/>
                      <a:pt x="129" y="228"/>
                      <a:pt x="133" y="227"/>
                    </a:cubicBezTo>
                    <a:cubicBezTo>
                      <a:pt x="140" y="225"/>
                      <a:pt x="144" y="228"/>
                      <a:pt x="149" y="232"/>
                    </a:cubicBezTo>
                    <a:cubicBezTo>
                      <a:pt x="152" y="234"/>
                      <a:pt x="152" y="236"/>
                      <a:pt x="152" y="239"/>
                    </a:cubicBezTo>
                    <a:cubicBezTo>
                      <a:pt x="152" y="240"/>
                      <a:pt x="151" y="241"/>
                      <a:pt x="151" y="242"/>
                    </a:cubicBezTo>
                    <a:cubicBezTo>
                      <a:pt x="4" y="444"/>
                      <a:pt x="4" y="444"/>
                      <a:pt x="4" y="444"/>
                    </a:cubicBezTo>
                    <a:cubicBezTo>
                      <a:pt x="0" y="449"/>
                      <a:pt x="4" y="455"/>
                      <a:pt x="10" y="455"/>
                    </a:cubicBezTo>
                    <a:cubicBezTo>
                      <a:pt x="72" y="448"/>
                      <a:pt x="138" y="432"/>
                      <a:pt x="147" y="440"/>
                    </a:cubicBezTo>
                    <a:cubicBezTo>
                      <a:pt x="174" y="465"/>
                      <a:pt x="143" y="537"/>
                      <a:pt x="158" y="561"/>
                    </a:cubicBezTo>
                    <a:cubicBezTo>
                      <a:pt x="180" y="598"/>
                      <a:pt x="517" y="647"/>
                      <a:pt x="683" y="531"/>
                    </a:cubicBezTo>
                    <a:cubicBezTo>
                      <a:pt x="691" y="525"/>
                      <a:pt x="695" y="517"/>
                      <a:pt x="696" y="504"/>
                    </a:cubicBezTo>
                    <a:cubicBezTo>
                      <a:pt x="696" y="502"/>
                      <a:pt x="696" y="501"/>
                      <a:pt x="695" y="500"/>
                    </a:cubicBezTo>
                    <a:cubicBezTo>
                      <a:pt x="519" y="258"/>
                      <a:pt x="519" y="258"/>
                      <a:pt x="519" y="258"/>
                    </a:cubicBezTo>
                    <a:cubicBezTo>
                      <a:pt x="519" y="268"/>
                      <a:pt x="514" y="278"/>
                      <a:pt x="506" y="2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101" name="Google Shape;1328;p49">
              <a:extLst>
                <a:ext uri="{FF2B5EF4-FFF2-40B4-BE49-F238E27FC236}">
                  <a16:creationId xmlns:a16="http://schemas.microsoft.com/office/drawing/2014/main" id="{96964EFB-8838-A38B-EA0E-C28883C5E036}"/>
                </a:ext>
              </a:extLst>
            </p:cNvPr>
            <p:cNvGrpSpPr/>
            <p:nvPr/>
          </p:nvGrpSpPr>
          <p:grpSpPr>
            <a:xfrm>
              <a:off x="4152589" y="1430969"/>
              <a:ext cx="366917" cy="445733"/>
              <a:chOff x="5526246" y="1011207"/>
              <a:chExt cx="592758" cy="720086"/>
            </a:xfrm>
          </p:grpSpPr>
          <p:sp>
            <p:nvSpPr>
              <p:cNvPr id="102" name="Google Shape;1329;p49">
                <a:extLst>
                  <a:ext uri="{FF2B5EF4-FFF2-40B4-BE49-F238E27FC236}">
                    <a16:creationId xmlns:a16="http://schemas.microsoft.com/office/drawing/2014/main" id="{2BB32927-072B-47F5-543B-8289019600E2}"/>
                  </a:ext>
                </a:extLst>
              </p:cNvPr>
              <p:cNvSpPr/>
              <p:nvPr/>
            </p:nvSpPr>
            <p:spPr>
              <a:xfrm>
                <a:off x="5632379" y="1011207"/>
                <a:ext cx="311420" cy="340347"/>
              </a:xfrm>
              <a:custGeom>
                <a:avLst/>
                <a:gdLst/>
                <a:ahLst/>
                <a:cxnLst/>
                <a:rect l="l" t="t" r="r" b="b"/>
                <a:pathLst>
                  <a:path w="518" h="567" extrusionOk="0">
                    <a:moveTo>
                      <a:pt x="144" y="322"/>
                    </a:moveTo>
                    <a:cubicBezTo>
                      <a:pt x="151" y="316"/>
                      <a:pt x="160" y="314"/>
                      <a:pt x="169" y="316"/>
                    </a:cubicBezTo>
                    <a:cubicBezTo>
                      <a:pt x="182" y="318"/>
                      <a:pt x="195" y="327"/>
                      <a:pt x="205" y="339"/>
                    </a:cubicBezTo>
                    <a:cubicBezTo>
                      <a:pt x="215" y="352"/>
                      <a:pt x="221" y="366"/>
                      <a:pt x="220" y="379"/>
                    </a:cubicBezTo>
                    <a:cubicBezTo>
                      <a:pt x="220" y="388"/>
                      <a:pt x="216" y="397"/>
                      <a:pt x="209" y="402"/>
                    </a:cubicBezTo>
                    <a:cubicBezTo>
                      <a:pt x="202" y="408"/>
                      <a:pt x="193" y="410"/>
                      <a:pt x="184" y="408"/>
                    </a:cubicBezTo>
                    <a:cubicBezTo>
                      <a:pt x="308" y="562"/>
                      <a:pt x="308" y="562"/>
                      <a:pt x="308" y="562"/>
                    </a:cubicBezTo>
                    <a:cubicBezTo>
                      <a:pt x="312" y="567"/>
                      <a:pt x="321" y="565"/>
                      <a:pt x="323" y="559"/>
                    </a:cubicBezTo>
                    <a:cubicBezTo>
                      <a:pt x="400" y="358"/>
                      <a:pt x="400" y="358"/>
                      <a:pt x="400" y="358"/>
                    </a:cubicBezTo>
                    <a:cubicBezTo>
                      <a:pt x="401" y="356"/>
                      <a:pt x="403" y="354"/>
                      <a:pt x="405" y="353"/>
                    </a:cubicBezTo>
                    <a:cubicBezTo>
                      <a:pt x="406" y="353"/>
                      <a:pt x="407" y="353"/>
                      <a:pt x="409" y="353"/>
                    </a:cubicBezTo>
                    <a:cubicBezTo>
                      <a:pt x="414" y="355"/>
                      <a:pt x="419" y="357"/>
                      <a:pt x="421" y="363"/>
                    </a:cubicBezTo>
                    <a:cubicBezTo>
                      <a:pt x="422" y="367"/>
                      <a:pt x="422" y="370"/>
                      <a:pt x="422" y="374"/>
                    </a:cubicBezTo>
                    <a:cubicBezTo>
                      <a:pt x="425" y="384"/>
                      <a:pt x="435" y="390"/>
                      <a:pt x="445" y="384"/>
                    </a:cubicBezTo>
                    <a:cubicBezTo>
                      <a:pt x="454" y="379"/>
                      <a:pt x="461" y="369"/>
                      <a:pt x="465" y="358"/>
                    </a:cubicBezTo>
                    <a:cubicBezTo>
                      <a:pt x="469" y="348"/>
                      <a:pt x="471" y="336"/>
                      <a:pt x="467" y="326"/>
                    </a:cubicBezTo>
                    <a:cubicBezTo>
                      <a:pt x="464" y="315"/>
                      <a:pt x="452" y="312"/>
                      <a:pt x="444" y="319"/>
                    </a:cubicBezTo>
                    <a:cubicBezTo>
                      <a:pt x="441" y="321"/>
                      <a:pt x="438" y="323"/>
                      <a:pt x="435" y="326"/>
                    </a:cubicBezTo>
                    <a:cubicBezTo>
                      <a:pt x="430" y="329"/>
                      <a:pt x="425" y="327"/>
                      <a:pt x="419" y="325"/>
                    </a:cubicBezTo>
                    <a:cubicBezTo>
                      <a:pt x="418" y="324"/>
                      <a:pt x="417" y="324"/>
                      <a:pt x="417" y="322"/>
                    </a:cubicBezTo>
                    <a:cubicBezTo>
                      <a:pt x="416" y="320"/>
                      <a:pt x="416" y="318"/>
                      <a:pt x="416" y="316"/>
                    </a:cubicBezTo>
                    <a:cubicBezTo>
                      <a:pt x="517" y="54"/>
                      <a:pt x="517" y="54"/>
                      <a:pt x="517" y="54"/>
                    </a:cubicBezTo>
                    <a:cubicBezTo>
                      <a:pt x="518" y="49"/>
                      <a:pt x="516" y="44"/>
                      <a:pt x="511" y="43"/>
                    </a:cubicBezTo>
                    <a:cubicBezTo>
                      <a:pt x="356" y="0"/>
                      <a:pt x="213" y="22"/>
                      <a:pt x="130" y="66"/>
                    </a:cubicBezTo>
                    <a:cubicBezTo>
                      <a:pt x="74" y="95"/>
                      <a:pt x="33" y="133"/>
                      <a:pt x="3" y="174"/>
                    </a:cubicBezTo>
                    <a:cubicBezTo>
                      <a:pt x="0" y="178"/>
                      <a:pt x="0" y="182"/>
                      <a:pt x="3" y="185"/>
                    </a:cubicBezTo>
                    <a:cubicBezTo>
                      <a:pt x="133" y="346"/>
                      <a:pt x="133" y="346"/>
                      <a:pt x="133" y="346"/>
                    </a:cubicBezTo>
                    <a:cubicBezTo>
                      <a:pt x="133" y="336"/>
                      <a:pt x="137" y="327"/>
                      <a:pt x="144" y="32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03" name="Google Shape;1330;p49">
                <a:extLst>
                  <a:ext uri="{FF2B5EF4-FFF2-40B4-BE49-F238E27FC236}">
                    <a16:creationId xmlns:a16="http://schemas.microsoft.com/office/drawing/2014/main" id="{BCEB4E7E-30B6-C2D4-A8BF-48ADD6F143BB}"/>
                  </a:ext>
                </a:extLst>
              </p:cNvPr>
              <p:cNvSpPr/>
              <p:nvPr/>
            </p:nvSpPr>
            <p:spPr>
              <a:xfrm>
                <a:off x="5835019" y="1041711"/>
                <a:ext cx="283984" cy="330260"/>
              </a:xfrm>
              <a:custGeom>
                <a:avLst/>
                <a:gdLst/>
                <a:ahLst/>
                <a:cxnLst/>
                <a:rect l="l" t="t" r="r" b="b"/>
                <a:pathLst>
                  <a:path w="473" h="550" extrusionOk="0">
                    <a:moveTo>
                      <a:pt x="128" y="252"/>
                    </a:moveTo>
                    <a:cubicBezTo>
                      <a:pt x="136" y="255"/>
                      <a:pt x="142" y="262"/>
                      <a:pt x="145" y="270"/>
                    </a:cubicBezTo>
                    <a:cubicBezTo>
                      <a:pt x="149" y="283"/>
                      <a:pt x="148" y="298"/>
                      <a:pt x="143" y="313"/>
                    </a:cubicBezTo>
                    <a:cubicBezTo>
                      <a:pt x="137" y="328"/>
                      <a:pt x="128" y="340"/>
                      <a:pt x="116" y="347"/>
                    </a:cubicBezTo>
                    <a:cubicBezTo>
                      <a:pt x="108" y="351"/>
                      <a:pt x="99" y="352"/>
                      <a:pt x="90" y="349"/>
                    </a:cubicBezTo>
                    <a:cubicBezTo>
                      <a:pt x="82" y="345"/>
                      <a:pt x="75" y="338"/>
                      <a:pt x="73" y="329"/>
                    </a:cubicBezTo>
                    <a:cubicBezTo>
                      <a:pt x="2" y="514"/>
                      <a:pt x="2" y="514"/>
                      <a:pt x="2" y="514"/>
                    </a:cubicBezTo>
                    <a:cubicBezTo>
                      <a:pt x="0" y="520"/>
                      <a:pt x="5" y="527"/>
                      <a:pt x="12" y="526"/>
                    </a:cubicBezTo>
                    <a:cubicBezTo>
                      <a:pt x="224" y="492"/>
                      <a:pt x="224" y="492"/>
                      <a:pt x="224" y="492"/>
                    </a:cubicBezTo>
                    <a:cubicBezTo>
                      <a:pt x="227" y="491"/>
                      <a:pt x="229" y="492"/>
                      <a:pt x="231" y="493"/>
                    </a:cubicBezTo>
                    <a:cubicBezTo>
                      <a:pt x="232" y="494"/>
                      <a:pt x="233" y="495"/>
                      <a:pt x="233" y="497"/>
                    </a:cubicBezTo>
                    <a:cubicBezTo>
                      <a:pt x="234" y="502"/>
                      <a:pt x="235" y="508"/>
                      <a:pt x="230" y="512"/>
                    </a:cubicBezTo>
                    <a:cubicBezTo>
                      <a:pt x="228" y="515"/>
                      <a:pt x="225" y="516"/>
                      <a:pt x="222" y="519"/>
                    </a:cubicBezTo>
                    <a:cubicBezTo>
                      <a:pt x="214" y="526"/>
                      <a:pt x="214" y="538"/>
                      <a:pt x="224" y="543"/>
                    </a:cubicBezTo>
                    <a:cubicBezTo>
                      <a:pt x="233" y="549"/>
                      <a:pt x="245" y="550"/>
                      <a:pt x="256" y="548"/>
                    </a:cubicBezTo>
                    <a:cubicBezTo>
                      <a:pt x="267" y="546"/>
                      <a:pt x="279" y="542"/>
                      <a:pt x="286" y="534"/>
                    </a:cubicBezTo>
                    <a:cubicBezTo>
                      <a:pt x="293" y="525"/>
                      <a:pt x="290" y="514"/>
                      <a:pt x="280" y="510"/>
                    </a:cubicBezTo>
                    <a:cubicBezTo>
                      <a:pt x="277" y="508"/>
                      <a:pt x="273" y="507"/>
                      <a:pt x="270" y="506"/>
                    </a:cubicBezTo>
                    <a:cubicBezTo>
                      <a:pt x="264" y="503"/>
                      <a:pt x="263" y="498"/>
                      <a:pt x="263" y="492"/>
                    </a:cubicBezTo>
                    <a:cubicBezTo>
                      <a:pt x="262" y="490"/>
                      <a:pt x="263" y="489"/>
                      <a:pt x="263" y="488"/>
                    </a:cubicBezTo>
                    <a:cubicBezTo>
                      <a:pt x="265" y="486"/>
                      <a:pt x="267" y="485"/>
                      <a:pt x="269" y="485"/>
                    </a:cubicBezTo>
                    <a:cubicBezTo>
                      <a:pt x="439" y="458"/>
                      <a:pt x="439" y="458"/>
                      <a:pt x="439" y="458"/>
                    </a:cubicBezTo>
                    <a:cubicBezTo>
                      <a:pt x="442" y="457"/>
                      <a:pt x="445" y="454"/>
                      <a:pt x="446" y="451"/>
                    </a:cubicBezTo>
                    <a:cubicBezTo>
                      <a:pt x="473" y="328"/>
                      <a:pt x="470" y="126"/>
                      <a:pt x="304" y="42"/>
                    </a:cubicBezTo>
                    <a:cubicBezTo>
                      <a:pt x="271" y="25"/>
                      <a:pt x="239" y="12"/>
                      <a:pt x="207" y="2"/>
                    </a:cubicBezTo>
                    <a:cubicBezTo>
                      <a:pt x="203" y="0"/>
                      <a:pt x="198" y="3"/>
                      <a:pt x="196" y="7"/>
                    </a:cubicBezTo>
                    <a:cubicBezTo>
                      <a:pt x="101" y="254"/>
                      <a:pt x="101" y="254"/>
                      <a:pt x="101" y="254"/>
                    </a:cubicBezTo>
                    <a:cubicBezTo>
                      <a:pt x="109" y="249"/>
                      <a:pt x="119" y="248"/>
                      <a:pt x="128" y="2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04" name="Google Shape;1331;p49">
                <a:extLst>
                  <a:ext uri="{FF2B5EF4-FFF2-40B4-BE49-F238E27FC236}">
                    <a16:creationId xmlns:a16="http://schemas.microsoft.com/office/drawing/2014/main" id="{7FD70BC4-EC32-094C-FF36-44E8D50C0EE5}"/>
                  </a:ext>
                </a:extLst>
              </p:cNvPr>
              <p:cNvSpPr/>
              <p:nvPr/>
            </p:nvSpPr>
            <p:spPr>
              <a:xfrm>
                <a:off x="5837907" y="1326815"/>
                <a:ext cx="260158" cy="268291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47" extrusionOk="0">
                    <a:moveTo>
                      <a:pt x="299" y="45"/>
                    </a:moveTo>
                    <a:cubicBezTo>
                      <a:pt x="301" y="53"/>
                      <a:pt x="298" y="62"/>
                      <a:pt x="292" y="69"/>
                    </a:cubicBezTo>
                    <a:cubicBezTo>
                      <a:pt x="283" y="79"/>
                      <a:pt x="270" y="86"/>
                      <a:pt x="254" y="88"/>
                    </a:cubicBezTo>
                    <a:cubicBezTo>
                      <a:pt x="238" y="91"/>
                      <a:pt x="223" y="89"/>
                      <a:pt x="211" y="82"/>
                    </a:cubicBezTo>
                    <a:cubicBezTo>
                      <a:pt x="203" y="77"/>
                      <a:pt x="198" y="70"/>
                      <a:pt x="197" y="61"/>
                    </a:cubicBezTo>
                    <a:cubicBezTo>
                      <a:pt x="195" y="52"/>
                      <a:pt x="198" y="43"/>
                      <a:pt x="205" y="36"/>
                    </a:cubicBezTo>
                    <a:cubicBezTo>
                      <a:pt x="10" y="67"/>
                      <a:pt x="10" y="67"/>
                      <a:pt x="10" y="67"/>
                    </a:cubicBezTo>
                    <a:cubicBezTo>
                      <a:pt x="3" y="68"/>
                      <a:pt x="0" y="76"/>
                      <a:pt x="4" y="81"/>
                    </a:cubicBezTo>
                    <a:cubicBezTo>
                      <a:pt x="140" y="249"/>
                      <a:pt x="140" y="249"/>
                      <a:pt x="140" y="249"/>
                    </a:cubicBezTo>
                    <a:cubicBezTo>
                      <a:pt x="141" y="250"/>
                      <a:pt x="142" y="253"/>
                      <a:pt x="142" y="255"/>
                    </a:cubicBezTo>
                    <a:cubicBezTo>
                      <a:pt x="142" y="256"/>
                      <a:pt x="141" y="258"/>
                      <a:pt x="140" y="258"/>
                    </a:cubicBezTo>
                    <a:cubicBezTo>
                      <a:pt x="136" y="262"/>
                      <a:pt x="131" y="266"/>
                      <a:pt x="125" y="264"/>
                    </a:cubicBezTo>
                    <a:cubicBezTo>
                      <a:pt x="122" y="263"/>
                      <a:pt x="119" y="261"/>
                      <a:pt x="115" y="260"/>
                    </a:cubicBezTo>
                    <a:cubicBezTo>
                      <a:pt x="105" y="256"/>
                      <a:pt x="95" y="263"/>
                      <a:pt x="95" y="274"/>
                    </a:cubicBezTo>
                    <a:cubicBezTo>
                      <a:pt x="95" y="285"/>
                      <a:pt x="100" y="296"/>
                      <a:pt x="107" y="304"/>
                    </a:cubicBezTo>
                    <a:cubicBezTo>
                      <a:pt x="114" y="313"/>
                      <a:pt x="124" y="321"/>
                      <a:pt x="134" y="323"/>
                    </a:cubicBezTo>
                    <a:cubicBezTo>
                      <a:pt x="145" y="325"/>
                      <a:pt x="154" y="317"/>
                      <a:pt x="152" y="306"/>
                    </a:cubicBezTo>
                    <a:cubicBezTo>
                      <a:pt x="152" y="302"/>
                      <a:pt x="151" y="299"/>
                      <a:pt x="151" y="295"/>
                    </a:cubicBezTo>
                    <a:cubicBezTo>
                      <a:pt x="150" y="289"/>
                      <a:pt x="154" y="285"/>
                      <a:pt x="159" y="282"/>
                    </a:cubicBezTo>
                    <a:cubicBezTo>
                      <a:pt x="160" y="281"/>
                      <a:pt x="161" y="281"/>
                      <a:pt x="162" y="281"/>
                    </a:cubicBezTo>
                    <a:cubicBezTo>
                      <a:pt x="165" y="281"/>
                      <a:pt x="167" y="282"/>
                      <a:pt x="168" y="284"/>
                    </a:cubicBezTo>
                    <a:cubicBezTo>
                      <a:pt x="295" y="440"/>
                      <a:pt x="295" y="440"/>
                      <a:pt x="295" y="440"/>
                    </a:cubicBezTo>
                    <a:cubicBezTo>
                      <a:pt x="301" y="447"/>
                      <a:pt x="311" y="443"/>
                      <a:pt x="311" y="435"/>
                    </a:cubicBezTo>
                    <a:cubicBezTo>
                      <a:pt x="311" y="399"/>
                      <a:pt x="312" y="354"/>
                      <a:pt x="321" y="300"/>
                    </a:cubicBezTo>
                    <a:cubicBezTo>
                      <a:pt x="335" y="205"/>
                      <a:pt x="376" y="134"/>
                      <a:pt x="417" y="51"/>
                    </a:cubicBezTo>
                    <a:cubicBezTo>
                      <a:pt x="422" y="41"/>
                      <a:pt x="427" y="28"/>
                      <a:pt x="431" y="13"/>
                    </a:cubicBezTo>
                    <a:cubicBezTo>
                      <a:pt x="433" y="7"/>
                      <a:pt x="428" y="0"/>
                      <a:pt x="422" y="1"/>
                    </a:cubicBezTo>
                    <a:cubicBezTo>
                      <a:pt x="284" y="23"/>
                      <a:pt x="284" y="23"/>
                      <a:pt x="284" y="23"/>
                    </a:cubicBezTo>
                    <a:cubicBezTo>
                      <a:pt x="292" y="28"/>
                      <a:pt x="298" y="36"/>
                      <a:pt x="299" y="4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05" name="Google Shape;1332;p49">
                <a:extLst>
                  <a:ext uri="{FF2B5EF4-FFF2-40B4-BE49-F238E27FC236}">
                    <a16:creationId xmlns:a16="http://schemas.microsoft.com/office/drawing/2014/main" id="{30F65D41-6846-E899-7C46-A73732585F90}"/>
                  </a:ext>
                </a:extLst>
              </p:cNvPr>
              <p:cNvSpPr/>
              <p:nvPr/>
            </p:nvSpPr>
            <p:spPr>
              <a:xfrm>
                <a:off x="5725035" y="1379176"/>
                <a:ext cx="304441" cy="352116"/>
              </a:xfrm>
              <a:custGeom>
                <a:avLst/>
                <a:gdLst/>
                <a:ahLst/>
                <a:cxnLst/>
                <a:rect l="l" t="t" r="r" b="b"/>
                <a:pathLst>
                  <a:path w="507" h="587" extrusionOk="0">
                    <a:moveTo>
                      <a:pt x="344" y="245"/>
                    </a:moveTo>
                    <a:cubicBezTo>
                      <a:pt x="337" y="251"/>
                      <a:pt x="328" y="253"/>
                      <a:pt x="319" y="251"/>
                    </a:cubicBezTo>
                    <a:cubicBezTo>
                      <a:pt x="306" y="248"/>
                      <a:pt x="293" y="240"/>
                      <a:pt x="283" y="227"/>
                    </a:cubicBezTo>
                    <a:cubicBezTo>
                      <a:pt x="273" y="215"/>
                      <a:pt x="267" y="201"/>
                      <a:pt x="267" y="187"/>
                    </a:cubicBezTo>
                    <a:cubicBezTo>
                      <a:pt x="267" y="178"/>
                      <a:pt x="271" y="170"/>
                      <a:pt x="278" y="164"/>
                    </a:cubicBezTo>
                    <a:cubicBezTo>
                      <a:pt x="285" y="158"/>
                      <a:pt x="295" y="156"/>
                      <a:pt x="304" y="158"/>
                    </a:cubicBezTo>
                    <a:cubicBezTo>
                      <a:pt x="179" y="5"/>
                      <a:pt x="179" y="5"/>
                      <a:pt x="179" y="5"/>
                    </a:cubicBezTo>
                    <a:cubicBezTo>
                      <a:pt x="175" y="0"/>
                      <a:pt x="167" y="1"/>
                      <a:pt x="164" y="8"/>
                    </a:cubicBezTo>
                    <a:cubicBezTo>
                      <a:pt x="87" y="209"/>
                      <a:pt x="87" y="209"/>
                      <a:pt x="87" y="209"/>
                    </a:cubicBezTo>
                    <a:cubicBezTo>
                      <a:pt x="86" y="211"/>
                      <a:pt x="85" y="213"/>
                      <a:pt x="83" y="214"/>
                    </a:cubicBezTo>
                    <a:cubicBezTo>
                      <a:pt x="81" y="214"/>
                      <a:pt x="80" y="214"/>
                      <a:pt x="79" y="214"/>
                    </a:cubicBezTo>
                    <a:cubicBezTo>
                      <a:pt x="73" y="212"/>
                      <a:pt x="68" y="210"/>
                      <a:pt x="67" y="204"/>
                    </a:cubicBezTo>
                    <a:cubicBezTo>
                      <a:pt x="66" y="200"/>
                      <a:pt x="66" y="196"/>
                      <a:pt x="65" y="193"/>
                    </a:cubicBezTo>
                    <a:cubicBezTo>
                      <a:pt x="63" y="182"/>
                      <a:pt x="52" y="177"/>
                      <a:pt x="43" y="182"/>
                    </a:cubicBezTo>
                    <a:cubicBezTo>
                      <a:pt x="33" y="188"/>
                      <a:pt x="27" y="198"/>
                      <a:pt x="23" y="208"/>
                    </a:cubicBezTo>
                    <a:cubicBezTo>
                      <a:pt x="19" y="219"/>
                      <a:pt x="17" y="231"/>
                      <a:pt x="20" y="241"/>
                    </a:cubicBezTo>
                    <a:cubicBezTo>
                      <a:pt x="24" y="251"/>
                      <a:pt x="35" y="255"/>
                      <a:pt x="44" y="248"/>
                    </a:cubicBezTo>
                    <a:cubicBezTo>
                      <a:pt x="47" y="246"/>
                      <a:pt x="49" y="243"/>
                      <a:pt x="52" y="241"/>
                    </a:cubicBezTo>
                    <a:cubicBezTo>
                      <a:pt x="58" y="238"/>
                      <a:pt x="63" y="239"/>
                      <a:pt x="68" y="242"/>
                    </a:cubicBezTo>
                    <a:cubicBezTo>
                      <a:pt x="69" y="242"/>
                      <a:pt x="70" y="243"/>
                      <a:pt x="71" y="244"/>
                    </a:cubicBezTo>
                    <a:cubicBezTo>
                      <a:pt x="72" y="246"/>
                      <a:pt x="72" y="249"/>
                      <a:pt x="71" y="251"/>
                    </a:cubicBezTo>
                    <a:cubicBezTo>
                      <a:pt x="10" y="410"/>
                      <a:pt x="10" y="410"/>
                      <a:pt x="10" y="410"/>
                    </a:cubicBezTo>
                    <a:cubicBezTo>
                      <a:pt x="10" y="412"/>
                      <a:pt x="9" y="414"/>
                      <a:pt x="10" y="415"/>
                    </a:cubicBezTo>
                    <a:cubicBezTo>
                      <a:pt x="16" y="445"/>
                      <a:pt x="0" y="490"/>
                      <a:pt x="10" y="508"/>
                    </a:cubicBezTo>
                    <a:cubicBezTo>
                      <a:pt x="30" y="542"/>
                      <a:pt x="339" y="587"/>
                      <a:pt x="491" y="480"/>
                    </a:cubicBezTo>
                    <a:cubicBezTo>
                      <a:pt x="507" y="469"/>
                      <a:pt x="504" y="446"/>
                      <a:pt x="501" y="402"/>
                    </a:cubicBezTo>
                    <a:cubicBezTo>
                      <a:pt x="355" y="221"/>
                      <a:pt x="355" y="221"/>
                      <a:pt x="355" y="221"/>
                    </a:cubicBezTo>
                    <a:cubicBezTo>
                      <a:pt x="355" y="230"/>
                      <a:pt x="351" y="239"/>
                      <a:pt x="344" y="24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06" name="Google Shape;1333;p49">
                <a:extLst>
                  <a:ext uri="{FF2B5EF4-FFF2-40B4-BE49-F238E27FC236}">
                    <a16:creationId xmlns:a16="http://schemas.microsoft.com/office/drawing/2014/main" id="{68798F24-B3D2-56F1-1686-A2265BFC4A84}"/>
                  </a:ext>
                </a:extLst>
              </p:cNvPr>
              <p:cNvSpPr/>
              <p:nvPr/>
            </p:nvSpPr>
            <p:spPr>
              <a:xfrm>
                <a:off x="5526246" y="1358760"/>
                <a:ext cx="289521" cy="285105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75" extrusionOk="0">
                    <a:moveTo>
                      <a:pt x="354" y="298"/>
                    </a:moveTo>
                    <a:cubicBezTo>
                      <a:pt x="346" y="295"/>
                      <a:pt x="339" y="288"/>
                      <a:pt x="336" y="279"/>
                    </a:cubicBezTo>
                    <a:cubicBezTo>
                      <a:pt x="332" y="267"/>
                      <a:pt x="333" y="252"/>
                      <a:pt x="339" y="237"/>
                    </a:cubicBezTo>
                    <a:cubicBezTo>
                      <a:pt x="345" y="222"/>
                      <a:pt x="354" y="210"/>
                      <a:pt x="366" y="203"/>
                    </a:cubicBezTo>
                    <a:cubicBezTo>
                      <a:pt x="374" y="199"/>
                      <a:pt x="383" y="198"/>
                      <a:pt x="391" y="201"/>
                    </a:cubicBezTo>
                    <a:cubicBezTo>
                      <a:pt x="400" y="204"/>
                      <a:pt x="406" y="211"/>
                      <a:pt x="409" y="220"/>
                    </a:cubicBezTo>
                    <a:cubicBezTo>
                      <a:pt x="480" y="36"/>
                      <a:pt x="480" y="36"/>
                      <a:pt x="480" y="36"/>
                    </a:cubicBezTo>
                    <a:cubicBezTo>
                      <a:pt x="482" y="30"/>
                      <a:pt x="477" y="23"/>
                      <a:pt x="470" y="24"/>
                    </a:cubicBezTo>
                    <a:cubicBezTo>
                      <a:pt x="257" y="58"/>
                      <a:pt x="257" y="58"/>
                      <a:pt x="257" y="58"/>
                    </a:cubicBezTo>
                    <a:cubicBezTo>
                      <a:pt x="255" y="58"/>
                      <a:pt x="252" y="58"/>
                      <a:pt x="251" y="56"/>
                    </a:cubicBezTo>
                    <a:cubicBezTo>
                      <a:pt x="250" y="56"/>
                      <a:pt x="249" y="54"/>
                      <a:pt x="249" y="53"/>
                    </a:cubicBezTo>
                    <a:cubicBezTo>
                      <a:pt x="248" y="47"/>
                      <a:pt x="247" y="42"/>
                      <a:pt x="251" y="38"/>
                    </a:cubicBezTo>
                    <a:cubicBezTo>
                      <a:pt x="254" y="35"/>
                      <a:pt x="257" y="33"/>
                      <a:pt x="260" y="31"/>
                    </a:cubicBezTo>
                    <a:cubicBezTo>
                      <a:pt x="268" y="24"/>
                      <a:pt x="267" y="12"/>
                      <a:pt x="258" y="6"/>
                    </a:cubicBezTo>
                    <a:cubicBezTo>
                      <a:pt x="248" y="1"/>
                      <a:pt x="236" y="0"/>
                      <a:pt x="225" y="2"/>
                    </a:cubicBezTo>
                    <a:cubicBezTo>
                      <a:pt x="214" y="3"/>
                      <a:pt x="203" y="8"/>
                      <a:pt x="196" y="16"/>
                    </a:cubicBezTo>
                    <a:cubicBezTo>
                      <a:pt x="189" y="24"/>
                      <a:pt x="192" y="36"/>
                      <a:pt x="202" y="40"/>
                    </a:cubicBezTo>
                    <a:cubicBezTo>
                      <a:pt x="205" y="42"/>
                      <a:pt x="208" y="42"/>
                      <a:pt x="212" y="44"/>
                    </a:cubicBezTo>
                    <a:cubicBezTo>
                      <a:pt x="217" y="47"/>
                      <a:pt x="218" y="52"/>
                      <a:pt x="219" y="58"/>
                    </a:cubicBezTo>
                    <a:cubicBezTo>
                      <a:pt x="219" y="59"/>
                      <a:pt x="219" y="60"/>
                      <a:pt x="218" y="61"/>
                    </a:cubicBezTo>
                    <a:cubicBezTo>
                      <a:pt x="217" y="64"/>
                      <a:pt x="215" y="65"/>
                      <a:pt x="212" y="65"/>
                    </a:cubicBezTo>
                    <a:cubicBezTo>
                      <a:pt x="9" y="98"/>
                      <a:pt x="9" y="98"/>
                      <a:pt x="9" y="98"/>
                    </a:cubicBezTo>
                    <a:cubicBezTo>
                      <a:pt x="3" y="98"/>
                      <a:pt x="0" y="104"/>
                      <a:pt x="2" y="109"/>
                    </a:cubicBezTo>
                    <a:cubicBezTo>
                      <a:pt x="14" y="138"/>
                      <a:pt x="74" y="153"/>
                      <a:pt x="86" y="175"/>
                    </a:cubicBezTo>
                    <a:cubicBezTo>
                      <a:pt x="92" y="186"/>
                      <a:pt x="75" y="210"/>
                      <a:pt x="77" y="226"/>
                    </a:cubicBezTo>
                    <a:cubicBezTo>
                      <a:pt x="78" y="239"/>
                      <a:pt x="115" y="253"/>
                      <a:pt x="115" y="253"/>
                    </a:cubicBezTo>
                    <a:cubicBezTo>
                      <a:pt x="115" y="253"/>
                      <a:pt x="89" y="277"/>
                      <a:pt x="88" y="289"/>
                    </a:cubicBezTo>
                    <a:cubicBezTo>
                      <a:pt x="86" y="302"/>
                      <a:pt x="111" y="323"/>
                      <a:pt x="112" y="337"/>
                    </a:cubicBezTo>
                    <a:cubicBezTo>
                      <a:pt x="112" y="350"/>
                      <a:pt x="90" y="385"/>
                      <a:pt x="101" y="421"/>
                    </a:cubicBezTo>
                    <a:cubicBezTo>
                      <a:pt x="116" y="475"/>
                      <a:pt x="280" y="428"/>
                      <a:pt x="323" y="429"/>
                    </a:cubicBezTo>
                    <a:cubicBezTo>
                      <a:pt x="326" y="429"/>
                      <a:pt x="330" y="427"/>
                      <a:pt x="331" y="423"/>
                    </a:cubicBezTo>
                    <a:cubicBezTo>
                      <a:pt x="380" y="296"/>
                      <a:pt x="380" y="296"/>
                      <a:pt x="380" y="296"/>
                    </a:cubicBezTo>
                    <a:cubicBezTo>
                      <a:pt x="372" y="300"/>
                      <a:pt x="363" y="301"/>
                      <a:pt x="354" y="29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07" name="Google Shape;1334;p49">
                <a:extLst>
                  <a:ext uri="{FF2B5EF4-FFF2-40B4-BE49-F238E27FC236}">
                    <a16:creationId xmlns:a16="http://schemas.microsoft.com/office/drawing/2014/main" id="{A75E22CD-EDC7-5AAC-29B2-4797A44E9A4A}"/>
                  </a:ext>
                </a:extLst>
              </p:cNvPr>
              <p:cNvSpPr/>
              <p:nvPr/>
            </p:nvSpPr>
            <p:spPr>
              <a:xfrm>
                <a:off x="5530337" y="1130580"/>
                <a:ext cx="282300" cy="276217"/>
              </a:xfrm>
              <a:custGeom>
                <a:avLst/>
                <a:gdLst/>
                <a:ahLst/>
                <a:cxnLst/>
                <a:rect l="l" t="t" r="r" b="b"/>
                <a:pathLst>
                  <a:path w="470" h="460" extrusionOk="0">
                    <a:moveTo>
                      <a:pt x="170" y="410"/>
                    </a:moveTo>
                    <a:cubicBezTo>
                      <a:pt x="169" y="401"/>
                      <a:pt x="171" y="392"/>
                      <a:pt x="178" y="385"/>
                    </a:cubicBezTo>
                    <a:cubicBezTo>
                      <a:pt x="186" y="375"/>
                      <a:pt x="200" y="369"/>
                      <a:pt x="216" y="366"/>
                    </a:cubicBezTo>
                    <a:cubicBezTo>
                      <a:pt x="232" y="364"/>
                      <a:pt x="247" y="366"/>
                      <a:pt x="258" y="373"/>
                    </a:cubicBezTo>
                    <a:cubicBezTo>
                      <a:pt x="266" y="377"/>
                      <a:pt x="271" y="385"/>
                      <a:pt x="273" y="394"/>
                    </a:cubicBezTo>
                    <a:cubicBezTo>
                      <a:pt x="274" y="403"/>
                      <a:pt x="271" y="412"/>
                      <a:pt x="265" y="419"/>
                    </a:cubicBezTo>
                    <a:cubicBezTo>
                      <a:pt x="460" y="388"/>
                      <a:pt x="460" y="388"/>
                      <a:pt x="460" y="388"/>
                    </a:cubicBezTo>
                    <a:cubicBezTo>
                      <a:pt x="467" y="387"/>
                      <a:pt x="470" y="379"/>
                      <a:pt x="465" y="373"/>
                    </a:cubicBezTo>
                    <a:cubicBezTo>
                      <a:pt x="330" y="206"/>
                      <a:pt x="330" y="206"/>
                      <a:pt x="330" y="206"/>
                    </a:cubicBezTo>
                    <a:cubicBezTo>
                      <a:pt x="328" y="204"/>
                      <a:pt x="327" y="202"/>
                      <a:pt x="328" y="200"/>
                    </a:cubicBezTo>
                    <a:cubicBezTo>
                      <a:pt x="328" y="198"/>
                      <a:pt x="329" y="197"/>
                      <a:pt x="330" y="196"/>
                    </a:cubicBezTo>
                    <a:cubicBezTo>
                      <a:pt x="334" y="192"/>
                      <a:pt x="338" y="189"/>
                      <a:pt x="344" y="191"/>
                    </a:cubicBezTo>
                    <a:cubicBezTo>
                      <a:pt x="348" y="192"/>
                      <a:pt x="351" y="194"/>
                      <a:pt x="354" y="195"/>
                    </a:cubicBezTo>
                    <a:cubicBezTo>
                      <a:pt x="365" y="198"/>
                      <a:pt x="375" y="192"/>
                      <a:pt x="375" y="181"/>
                    </a:cubicBezTo>
                    <a:cubicBezTo>
                      <a:pt x="375" y="170"/>
                      <a:pt x="369" y="159"/>
                      <a:pt x="362" y="150"/>
                    </a:cubicBezTo>
                    <a:cubicBezTo>
                      <a:pt x="355" y="142"/>
                      <a:pt x="346" y="134"/>
                      <a:pt x="335" y="132"/>
                    </a:cubicBezTo>
                    <a:cubicBezTo>
                      <a:pt x="325" y="130"/>
                      <a:pt x="316" y="138"/>
                      <a:pt x="317" y="149"/>
                    </a:cubicBezTo>
                    <a:cubicBezTo>
                      <a:pt x="318" y="153"/>
                      <a:pt x="319" y="156"/>
                      <a:pt x="319" y="160"/>
                    </a:cubicBezTo>
                    <a:cubicBezTo>
                      <a:pt x="320" y="166"/>
                      <a:pt x="315" y="169"/>
                      <a:pt x="311" y="173"/>
                    </a:cubicBezTo>
                    <a:cubicBezTo>
                      <a:pt x="310" y="174"/>
                      <a:pt x="308" y="174"/>
                      <a:pt x="307" y="174"/>
                    </a:cubicBezTo>
                    <a:cubicBezTo>
                      <a:pt x="305" y="174"/>
                      <a:pt x="303" y="173"/>
                      <a:pt x="301" y="171"/>
                    </a:cubicBezTo>
                    <a:cubicBezTo>
                      <a:pt x="167" y="5"/>
                      <a:pt x="167" y="5"/>
                      <a:pt x="167" y="5"/>
                    </a:cubicBezTo>
                    <a:cubicBezTo>
                      <a:pt x="163" y="0"/>
                      <a:pt x="155" y="1"/>
                      <a:pt x="152" y="6"/>
                    </a:cubicBezTo>
                    <a:cubicBezTo>
                      <a:pt x="113" y="70"/>
                      <a:pt x="97" y="139"/>
                      <a:pt x="91" y="193"/>
                    </a:cubicBezTo>
                    <a:cubicBezTo>
                      <a:pt x="86" y="237"/>
                      <a:pt x="114" y="268"/>
                      <a:pt x="111" y="294"/>
                    </a:cubicBezTo>
                    <a:cubicBezTo>
                      <a:pt x="106" y="335"/>
                      <a:pt x="32" y="395"/>
                      <a:pt x="4" y="446"/>
                    </a:cubicBezTo>
                    <a:cubicBezTo>
                      <a:pt x="0" y="452"/>
                      <a:pt x="5" y="460"/>
                      <a:pt x="13" y="459"/>
                    </a:cubicBezTo>
                    <a:cubicBezTo>
                      <a:pt x="185" y="431"/>
                      <a:pt x="185" y="431"/>
                      <a:pt x="185" y="431"/>
                    </a:cubicBezTo>
                    <a:cubicBezTo>
                      <a:pt x="177" y="427"/>
                      <a:pt x="172" y="419"/>
                      <a:pt x="170" y="41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108" name="Google Shape;1335;p49">
              <a:extLst>
                <a:ext uri="{FF2B5EF4-FFF2-40B4-BE49-F238E27FC236}">
                  <a16:creationId xmlns:a16="http://schemas.microsoft.com/office/drawing/2014/main" id="{3A737371-14A6-682F-9640-645D056475E1}"/>
                </a:ext>
              </a:extLst>
            </p:cNvPr>
            <p:cNvGrpSpPr/>
            <p:nvPr/>
          </p:nvGrpSpPr>
          <p:grpSpPr>
            <a:xfrm>
              <a:off x="1107357" y="1430963"/>
              <a:ext cx="364294" cy="445740"/>
              <a:chOff x="606645" y="1011196"/>
              <a:chExt cx="588520" cy="720096"/>
            </a:xfrm>
          </p:grpSpPr>
          <p:sp>
            <p:nvSpPr>
              <p:cNvPr id="109" name="Google Shape;1336;p49">
                <a:extLst>
                  <a:ext uri="{FF2B5EF4-FFF2-40B4-BE49-F238E27FC236}">
                    <a16:creationId xmlns:a16="http://schemas.microsoft.com/office/drawing/2014/main" id="{F4C28ADB-C5C6-CDAA-E136-E533C4983E21}"/>
                  </a:ext>
                </a:extLst>
              </p:cNvPr>
              <p:cNvSpPr/>
              <p:nvPr/>
            </p:nvSpPr>
            <p:spPr>
              <a:xfrm>
                <a:off x="659316" y="1517469"/>
                <a:ext cx="456722" cy="213824"/>
              </a:xfrm>
              <a:custGeom>
                <a:avLst/>
                <a:gdLst/>
                <a:ahLst/>
                <a:cxnLst/>
                <a:rect l="l" t="t" r="r" b="b"/>
                <a:pathLst>
                  <a:path w="763" h="358" extrusionOk="0">
                    <a:moveTo>
                      <a:pt x="1" y="27"/>
                    </a:moveTo>
                    <a:cubicBezTo>
                      <a:pt x="0" y="41"/>
                      <a:pt x="25" y="62"/>
                      <a:pt x="25" y="75"/>
                    </a:cubicBezTo>
                    <a:cubicBezTo>
                      <a:pt x="26" y="89"/>
                      <a:pt x="4" y="123"/>
                      <a:pt x="14" y="160"/>
                    </a:cubicBezTo>
                    <a:cubicBezTo>
                      <a:pt x="32" y="219"/>
                      <a:pt x="230" y="155"/>
                      <a:pt x="245" y="169"/>
                    </a:cubicBezTo>
                    <a:cubicBezTo>
                      <a:pt x="269" y="192"/>
                      <a:pt x="241" y="258"/>
                      <a:pt x="255" y="280"/>
                    </a:cubicBezTo>
                    <a:cubicBezTo>
                      <a:pt x="275" y="313"/>
                      <a:pt x="582" y="358"/>
                      <a:pt x="735" y="252"/>
                    </a:cubicBezTo>
                    <a:cubicBezTo>
                      <a:pt x="763" y="232"/>
                      <a:pt x="729" y="168"/>
                      <a:pt x="749" y="8"/>
                    </a:cubicBezTo>
                    <a:cubicBezTo>
                      <a:pt x="749" y="4"/>
                      <a:pt x="746" y="0"/>
                      <a:pt x="742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0"/>
                      <a:pt x="19" y="1"/>
                      <a:pt x="17" y="3"/>
                    </a:cubicBezTo>
                    <a:cubicBezTo>
                      <a:pt x="10" y="11"/>
                      <a:pt x="2" y="21"/>
                      <a:pt x="1" y="2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10" name="Google Shape;1337;p49">
                <a:extLst>
                  <a:ext uri="{FF2B5EF4-FFF2-40B4-BE49-F238E27FC236}">
                    <a16:creationId xmlns:a16="http://schemas.microsoft.com/office/drawing/2014/main" id="{83140806-EE60-2C1D-594B-0F6CC9837159}"/>
                  </a:ext>
                </a:extLst>
              </p:cNvPr>
              <p:cNvSpPr/>
              <p:nvPr/>
            </p:nvSpPr>
            <p:spPr>
              <a:xfrm>
                <a:off x="606645" y="1354464"/>
                <a:ext cx="561583" cy="15461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259" extrusionOk="0">
                    <a:moveTo>
                      <a:pt x="2" y="109"/>
                    </a:moveTo>
                    <a:cubicBezTo>
                      <a:pt x="0" y="146"/>
                      <a:pt x="74" y="161"/>
                      <a:pt x="88" y="186"/>
                    </a:cubicBezTo>
                    <a:cubicBezTo>
                      <a:pt x="93" y="197"/>
                      <a:pt x="77" y="222"/>
                      <a:pt x="79" y="237"/>
                    </a:cubicBezTo>
                    <a:cubicBezTo>
                      <a:pt x="79" y="244"/>
                      <a:pt x="91" y="252"/>
                      <a:pt x="101" y="257"/>
                    </a:cubicBezTo>
                    <a:cubicBezTo>
                      <a:pt x="103" y="258"/>
                      <a:pt x="104" y="259"/>
                      <a:pt x="106" y="259"/>
                    </a:cubicBezTo>
                    <a:cubicBezTo>
                      <a:pt x="840" y="259"/>
                      <a:pt x="840" y="259"/>
                      <a:pt x="840" y="259"/>
                    </a:cubicBezTo>
                    <a:cubicBezTo>
                      <a:pt x="840" y="258"/>
                      <a:pt x="840" y="258"/>
                      <a:pt x="840" y="258"/>
                    </a:cubicBezTo>
                    <a:cubicBezTo>
                      <a:pt x="854" y="164"/>
                      <a:pt x="895" y="93"/>
                      <a:pt x="936" y="10"/>
                    </a:cubicBezTo>
                    <a:cubicBezTo>
                      <a:pt x="936" y="10"/>
                      <a:pt x="936" y="10"/>
                      <a:pt x="936" y="10"/>
                    </a:cubicBezTo>
                    <a:cubicBezTo>
                      <a:pt x="938" y="5"/>
                      <a:pt x="935" y="0"/>
                      <a:pt x="929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5" y="0"/>
                      <a:pt x="73" y="1"/>
                      <a:pt x="71" y="3"/>
                    </a:cubicBezTo>
                    <a:cubicBezTo>
                      <a:pt x="39" y="39"/>
                      <a:pt x="3" y="78"/>
                      <a:pt x="2" y="109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11" name="Google Shape;1338;p49">
                <a:extLst>
                  <a:ext uri="{FF2B5EF4-FFF2-40B4-BE49-F238E27FC236}">
                    <a16:creationId xmlns:a16="http://schemas.microsoft.com/office/drawing/2014/main" id="{FC117B00-B018-8679-2D50-CF9C8053D2A3}"/>
                  </a:ext>
                </a:extLst>
              </p:cNvPr>
              <p:cNvSpPr/>
              <p:nvPr/>
            </p:nvSpPr>
            <p:spPr>
              <a:xfrm>
                <a:off x="661721" y="1191460"/>
                <a:ext cx="533444" cy="154135"/>
              </a:xfrm>
              <a:custGeom>
                <a:avLst/>
                <a:gdLst/>
                <a:ahLst/>
                <a:cxnLst/>
                <a:rect l="l" t="t" r="r" b="b"/>
                <a:pathLst>
                  <a:path w="891" h="258" extrusionOk="0">
                    <a:moveTo>
                      <a:pt x="8" y="98"/>
                    </a:moveTo>
                    <a:cubicBezTo>
                      <a:pt x="2" y="142"/>
                      <a:pt x="31" y="174"/>
                      <a:pt x="28" y="199"/>
                    </a:cubicBezTo>
                    <a:cubicBezTo>
                      <a:pt x="26" y="213"/>
                      <a:pt x="17" y="230"/>
                      <a:pt x="3" y="247"/>
                    </a:cubicBezTo>
                    <a:cubicBezTo>
                      <a:pt x="0" y="252"/>
                      <a:pt x="3" y="258"/>
                      <a:pt x="9" y="258"/>
                    </a:cubicBezTo>
                    <a:cubicBezTo>
                      <a:pt x="849" y="258"/>
                      <a:pt x="849" y="258"/>
                      <a:pt x="849" y="258"/>
                    </a:cubicBezTo>
                    <a:cubicBezTo>
                      <a:pt x="852" y="258"/>
                      <a:pt x="855" y="256"/>
                      <a:pt x="856" y="254"/>
                    </a:cubicBezTo>
                    <a:cubicBezTo>
                      <a:pt x="875" y="195"/>
                      <a:pt x="891" y="98"/>
                      <a:pt x="873" y="5"/>
                    </a:cubicBezTo>
                    <a:cubicBezTo>
                      <a:pt x="872" y="2"/>
                      <a:pt x="869" y="0"/>
                      <a:pt x="866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1" y="0"/>
                      <a:pt x="28" y="2"/>
                      <a:pt x="27" y="5"/>
                    </a:cubicBezTo>
                    <a:cubicBezTo>
                      <a:pt x="17" y="38"/>
                      <a:pt x="11" y="70"/>
                      <a:pt x="8" y="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12" name="Google Shape;1339;p49">
                <a:extLst>
                  <a:ext uri="{FF2B5EF4-FFF2-40B4-BE49-F238E27FC236}">
                    <a16:creationId xmlns:a16="http://schemas.microsoft.com/office/drawing/2014/main" id="{8D504925-6663-9BD9-632A-C35F46FDC8BC}"/>
                  </a:ext>
                </a:extLst>
              </p:cNvPr>
              <p:cNvSpPr/>
              <p:nvPr/>
            </p:nvSpPr>
            <p:spPr>
              <a:xfrm>
                <a:off x="683367" y="1011196"/>
                <a:ext cx="497368" cy="171394"/>
              </a:xfrm>
              <a:custGeom>
                <a:avLst/>
                <a:gdLst/>
                <a:ahLst/>
                <a:cxnLst/>
                <a:rect l="l" t="t" r="r" b="b"/>
                <a:pathLst>
                  <a:path w="831" h="287" extrusionOk="0">
                    <a:moveTo>
                      <a:pt x="690" y="102"/>
                    </a:moveTo>
                    <a:cubicBezTo>
                      <a:pt x="488" y="0"/>
                      <a:pt x="287" y="19"/>
                      <a:pt x="180" y="75"/>
                    </a:cubicBezTo>
                    <a:cubicBezTo>
                      <a:pt x="84" y="125"/>
                      <a:pt x="31" y="203"/>
                      <a:pt x="2" y="278"/>
                    </a:cubicBezTo>
                    <a:cubicBezTo>
                      <a:pt x="0" y="282"/>
                      <a:pt x="3" y="287"/>
                      <a:pt x="8" y="287"/>
                    </a:cubicBezTo>
                    <a:cubicBezTo>
                      <a:pt x="823" y="287"/>
                      <a:pt x="823" y="287"/>
                      <a:pt x="823" y="287"/>
                    </a:cubicBezTo>
                    <a:cubicBezTo>
                      <a:pt x="828" y="287"/>
                      <a:pt x="831" y="283"/>
                      <a:pt x="830" y="278"/>
                    </a:cubicBezTo>
                    <a:cubicBezTo>
                      <a:pt x="810" y="207"/>
                      <a:pt x="768" y="141"/>
                      <a:pt x="690" y="1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113" name="Google Shape;1340;p49">
              <a:extLst>
                <a:ext uri="{FF2B5EF4-FFF2-40B4-BE49-F238E27FC236}">
                  <a16:creationId xmlns:a16="http://schemas.microsoft.com/office/drawing/2014/main" id="{560D720E-2E87-7C66-D669-558E842D5484}"/>
                </a:ext>
              </a:extLst>
            </p:cNvPr>
            <p:cNvGrpSpPr/>
            <p:nvPr/>
          </p:nvGrpSpPr>
          <p:grpSpPr>
            <a:xfrm>
              <a:off x="7561640" y="1430940"/>
              <a:ext cx="298405" cy="445762"/>
              <a:chOff x="11033597" y="1011159"/>
              <a:chExt cx="482075" cy="720133"/>
            </a:xfrm>
          </p:grpSpPr>
          <p:sp>
            <p:nvSpPr>
              <p:cNvPr id="114" name="Google Shape;1341;p49">
                <a:extLst>
                  <a:ext uri="{FF2B5EF4-FFF2-40B4-BE49-F238E27FC236}">
                    <a16:creationId xmlns:a16="http://schemas.microsoft.com/office/drawing/2014/main" id="{3F8339D1-2C9C-8A15-2575-CEEA9B62EE9F}"/>
                  </a:ext>
                </a:extLst>
              </p:cNvPr>
              <p:cNvSpPr/>
              <p:nvPr/>
            </p:nvSpPr>
            <p:spPr>
              <a:xfrm>
                <a:off x="11033597" y="1414369"/>
                <a:ext cx="482075" cy="151349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27" extrusionOk="0">
                    <a:moveTo>
                      <a:pt x="0" y="112"/>
                    </a:moveTo>
                    <a:cubicBezTo>
                      <a:pt x="0" y="149"/>
                      <a:pt x="5" y="185"/>
                      <a:pt x="16" y="219"/>
                    </a:cubicBezTo>
                    <a:cubicBezTo>
                      <a:pt x="17" y="224"/>
                      <a:pt x="22" y="227"/>
                      <a:pt x="27" y="227"/>
                    </a:cubicBezTo>
                    <a:cubicBezTo>
                      <a:pt x="697" y="227"/>
                      <a:pt x="697" y="227"/>
                      <a:pt x="697" y="227"/>
                    </a:cubicBezTo>
                    <a:cubicBezTo>
                      <a:pt x="702" y="227"/>
                      <a:pt x="707" y="224"/>
                      <a:pt x="708" y="219"/>
                    </a:cubicBezTo>
                    <a:cubicBezTo>
                      <a:pt x="719" y="185"/>
                      <a:pt x="724" y="149"/>
                      <a:pt x="724" y="112"/>
                    </a:cubicBezTo>
                    <a:cubicBezTo>
                      <a:pt x="724" y="76"/>
                      <a:pt x="719" y="41"/>
                      <a:pt x="709" y="8"/>
                    </a:cubicBezTo>
                    <a:cubicBezTo>
                      <a:pt x="708" y="3"/>
                      <a:pt x="703" y="0"/>
                      <a:pt x="698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1" y="0"/>
                      <a:pt x="16" y="3"/>
                      <a:pt x="15" y="8"/>
                    </a:cubicBezTo>
                    <a:cubicBezTo>
                      <a:pt x="5" y="41"/>
                      <a:pt x="0" y="76"/>
                      <a:pt x="0" y="11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15" name="Google Shape;1342;p49">
                <a:extLst>
                  <a:ext uri="{FF2B5EF4-FFF2-40B4-BE49-F238E27FC236}">
                    <a16:creationId xmlns:a16="http://schemas.microsoft.com/office/drawing/2014/main" id="{BCE75CF1-4DB7-0F21-516A-CEB4470D810A}"/>
                  </a:ext>
                </a:extLst>
              </p:cNvPr>
              <p:cNvSpPr/>
              <p:nvPr/>
            </p:nvSpPr>
            <p:spPr>
              <a:xfrm>
                <a:off x="11142821" y="1011159"/>
                <a:ext cx="263627" cy="229006"/>
              </a:xfrm>
              <a:custGeom>
                <a:avLst/>
                <a:gdLst/>
                <a:ahLst/>
                <a:cxnLst/>
                <a:rect l="l" t="t" r="r" b="b"/>
                <a:pathLst>
                  <a:path w="396" h="343" extrusionOk="0">
                    <a:moveTo>
                      <a:pt x="357" y="266"/>
                    </a:moveTo>
                    <a:cubicBezTo>
                      <a:pt x="208" y="7"/>
                      <a:pt x="208" y="7"/>
                      <a:pt x="208" y="7"/>
                    </a:cubicBezTo>
                    <a:cubicBezTo>
                      <a:pt x="203" y="0"/>
                      <a:pt x="193" y="0"/>
                      <a:pt x="188" y="7"/>
                    </a:cubicBezTo>
                    <a:cubicBezTo>
                      <a:pt x="39" y="266"/>
                      <a:pt x="39" y="266"/>
                      <a:pt x="39" y="266"/>
                    </a:cubicBezTo>
                    <a:cubicBezTo>
                      <a:pt x="4" y="326"/>
                      <a:pt x="4" y="326"/>
                      <a:pt x="4" y="326"/>
                    </a:cubicBezTo>
                    <a:cubicBezTo>
                      <a:pt x="0" y="334"/>
                      <a:pt x="5" y="343"/>
                      <a:pt x="14" y="343"/>
                    </a:cubicBezTo>
                    <a:cubicBezTo>
                      <a:pt x="382" y="343"/>
                      <a:pt x="382" y="343"/>
                      <a:pt x="382" y="343"/>
                    </a:cubicBezTo>
                    <a:cubicBezTo>
                      <a:pt x="391" y="343"/>
                      <a:pt x="396" y="334"/>
                      <a:pt x="392" y="326"/>
                    </a:cubicBezTo>
                    <a:lnTo>
                      <a:pt x="357" y="2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16" name="Google Shape;1343;p49">
                <a:extLst>
                  <a:ext uri="{FF2B5EF4-FFF2-40B4-BE49-F238E27FC236}">
                    <a16:creationId xmlns:a16="http://schemas.microsoft.com/office/drawing/2014/main" id="{D245FFB0-87CA-EC3E-948C-E763D827034F}"/>
                  </a:ext>
                </a:extLst>
              </p:cNvPr>
              <p:cNvSpPr/>
              <p:nvPr/>
            </p:nvSpPr>
            <p:spPr>
              <a:xfrm>
                <a:off x="11052228" y="1576445"/>
                <a:ext cx="444813" cy="15484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232" extrusionOk="0">
                    <a:moveTo>
                      <a:pt x="334" y="232"/>
                    </a:moveTo>
                    <a:cubicBezTo>
                      <a:pt x="482" y="232"/>
                      <a:pt x="609" y="143"/>
                      <a:pt x="665" y="17"/>
                    </a:cubicBezTo>
                    <a:cubicBezTo>
                      <a:pt x="668" y="9"/>
                      <a:pt x="663" y="0"/>
                      <a:pt x="655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5" y="0"/>
                      <a:pt x="0" y="9"/>
                      <a:pt x="3" y="17"/>
                    </a:cubicBezTo>
                    <a:cubicBezTo>
                      <a:pt x="59" y="143"/>
                      <a:pt x="186" y="232"/>
                      <a:pt x="334" y="2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17" name="Google Shape;1344;p49">
                <a:extLst>
                  <a:ext uri="{FF2B5EF4-FFF2-40B4-BE49-F238E27FC236}">
                    <a16:creationId xmlns:a16="http://schemas.microsoft.com/office/drawing/2014/main" id="{43ED3CFF-1BFD-6A6A-0CB4-CDE93CE1935F}"/>
                  </a:ext>
                </a:extLst>
              </p:cNvPr>
              <p:cNvSpPr/>
              <p:nvPr/>
            </p:nvSpPr>
            <p:spPr>
              <a:xfrm>
                <a:off x="11051762" y="1251592"/>
                <a:ext cx="446676" cy="151349"/>
              </a:xfrm>
              <a:custGeom>
                <a:avLst/>
                <a:gdLst/>
                <a:ahLst/>
                <a:cxnLst/>
                <a:rect l="l" t="t" r="r" b="b"/>
                <a:pathLst>
                  <a:path w="671" h="227" extrusionOk="0">
                    <a:moveTo>
                      <a:pt x="654" y="183"/>
                    </a:moveTo>
                    <a:cubicBezTo>
                      <a:pt x="653" y="182"/>
                      <a:pt x="653" y="182"/>
                      <a:pt x="653" y="182"/>
                    </a:cubicBezTo>
                    <a:cubicBezTo>
                      <a:pt x="552" y="5"/>
                      <a:pt x="552" y="5"/>
                      <a:pt x="552" y="5"/>
                    </a:cubicBezTo>
                    <a:cubicBezTo>
                      <a:pt x="550" y="2"/>
                      <a:pt x="546" y="0"/>
                      <a:pt x="542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4" y="0"/>
                      <a:pt x="120" y="2"/>
                      <a:pt x="118" y="5"/>
                    </a:cubicBezTo>
                    <a:cubicBezTo>
                      <a:pt x="17" y="182"/>
                      <a:pt x="17" y="182"/>
                      <a:pt x="17" y="182"/>
                    </a:cubicBezTo>
                    <a:cubicBezTo>
                      <a:pt x="16" y="185"/>
                      <a:pt x="16" y="185"/>
                      <a:pt x="16" y="185"/>
                    </a:cubicBezTo>
                    <a:cubicBezTo>
                      <a:pt x="11" y="194"/>
                      <a:pt x="7" y="202"/>
                      <a:pt x="3" y="211"/>
                    </a:cubicBezTo>
                    <a:cubicBezTo>
                      <a:pt x="0" y="219"/>
                      <a:pt x="5" y="227"/>
                      <a:pt x="13" y="227"/>
                    </a:cubicBezTo>
                    <a:cubicBezTo>
                      <a:pt x="657" y="227"/>
                      <a:pt x="657" y="227"/>
                      <a:pt x="657" y="227"/>
                    </a:cubicBezTo>
                    <a:cubicBezTo>
                      <a:pt x="665" y="227"/>
                      <a:pt x="671" y="219"/>
                      <a:pt x="667" y="211"/>
                    </a:cubicBezTo>
                    <a:cubicBezTo>
                      <a:pt x="663" y="202"/>
                      <a:pt x="659" y="193"/>
                      <a:pt x="654" y="18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118" name="Google Shape;1345;p49">
              <a:extLst>
                <a:ext uri="{FF2B5EF4-FFF2-40B4-BE49-F238E27FC236}">
                  <a16:creationId xmlns:a16="http://schemas.microsoft.com/office/drawing/2014/main" id="{141EA97E-2956-D161-4422-2E38796AC5CA}"/>
                </a:ext>
              </a:extLst>
            </p:cNvPr>
            <p:cNvGrpSpPr/>
            <p:nvPr/>
          </p:nvGrpSpPr>
          <p:grpSpPr>
            <a:xfrm>
              <a:off x="6160505" y="1385247"/>
              <a:ext cx="460705" cy="491455"/>
              <a:chOff x="8770051" y="937343"/>
              <a:chExt cx="744273" cy="793950"/>
            </a:xfrm>
          </p:grpSpPr>
          <p:sp>
            <p:nvSpPr>
              <p:cNvPr id="119" name="Google Shape;1346;p49">
                <a:extLst>
                  <a:ext uri="{FF2B5EF4-FFF2-40B4-BE49-F238E27FC236}">
                    <a16:creationId xmlns:a16="http://schemas.microsoft.com/office/drawing/2014/main" id="{1F4FEA47-EFBD-2B49-D07C-82B2BD739B95}"/>
                  </a:ext>
                </a:extLst>
              </p:cNvPr>
              <p:cNvSpPr/>
              <p:nvPr/>
            </p:nvSpPr>
            <p:spPr>
              <a:xfrm>
                <a:off x="8968558" y="1402926"/>
                <a:ext cx="348361" cy="98539"/>
              </a:xfrm>
              <a:custGeom>
                <a:avLst/>
                <a:gdLst/>
                <a:ahLst/>
                <a:cxnLst/>
                <a:rect l="l" t="t" r="r" b="b"/>
                <a:pathLst>
                  <a:path w="1741804" h="492696" extrusionOk="0">
                    <a:moveTo>
                      <a:pt x="1741805" y="0"/>
                    </a:moveTo>
                    <a:lnTo>
                      <a:pt x="0" y="0"/>
                    </a:lnTo>
                    <a:cubicBezTo>
                      <a:pt x="100902" y="166370"/>
                      <a:pt x="219266" y="316611"/>
                      <a:pt x="295529" y="492696"/>
                    </a:cubicBezTo>
                    <a:lnTo>
                      <a:pt x="1444625" y="492696"/>
                    </a:lnTo>
                    <a:cubicBezTo>
                      <a:pt x="1518222" y="307785"/>
                      <a:pt x="1639761" y="160655"/>
                      <a:pt x="17418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20" name="Google Shape;1347;p49">
                <a:extLst>
                  <a:ext uri="{FF2B5EF4-FFF2-40B4-BE49-F238E27FC236}">
                    <a16:creationId xmlns:a16="http://schemas.microsoft.com/office/drawing/2014/main" id="{E55B41AC-CA9B-894D-924F-8EB4D51B6247}"/>
                  </a:ext>
                </a:extLst>
              </p:cNvPr>
              <p:cNvSpPr/>
              <p:nvPr/>
            </p:nvSpPr>
            <p:spPr>
              <a:xfrm>
                <a:off x="8960465" y="1079360"/>
                <a:ext cx="362496" cy="102351"/>
              </a:xfrm>
              <a:custGeom>
                <a:avLst/>
                <a:gdLst/>
                <a:ahLst/>
                <a:cxnLst/>
                <a:rect l="l" t="t" r="r" b="b"/>
                <a:pathLst>
                  <a:path w="1812480" h="511754" extrusionOk="0">
                    <a:moveTo>
                      <a:pt x="1812481" y="511755"/>
                    </a:moveTo>
                    <a:cubicBezTo>
                      <a:pt x="1623568" y="198445"/>
                      <a:pt x="1277493" y="-1453"/>
                      <a:pt x="899922" y="8"/>
                    </a:cubicBezTo>
                    <a:cubicBezTo>
                      <a:pt x="549593" y="1341"/>
                      <a:pt x="194628" y="214066"/>
                      <a:pt x="0" y="511755"/>
                    </a:cubicBezTo>
                    <a:lnTo>
                      <a:pt x="1812481" y="51175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21" name="Google Shape;1348;p49">
                <a:extLst>
                  <a:ext uri="{FF2B5EF4-FFF2-40B4-BE49-F238E27FC236}">
                    <a16:creationId xmlns:a16="http://schemas.microsoft.com/office/drawing/2014/main" id="{95183AFA-9CEE-CD88-90F2-3D1D490853CE}"/>
                  </a:ext>
                </a:extLst>
              </p:cNvPr>
              <p:cNvSpPr/>
              <p:nvPr/>
            </p:nvSpPr>
            <p:spPr>
              <a:xfrm>
                <a:off x="8930121" y="1189758"/>
                <a:ext cx="422643" cy="98539"/>
              </a:xfrm>
              <a:custGeom>
                <a:avLst/>
                <a:gdLst/>
                <a:ahLst/>
                <a:cxnLst/>
                <a:rect l="l" t="t" r="r" b="b"/>
                <a:pathLst>
                  <a:path w="2113216" h="492696" extrusionOk="0">
                    <a:moveTo>
                      <a:pt x="2113217" y="492696"/>
                    </a:moveTo>
                    <a:cubicBezTo>
                      <a:pt x="2110994" y="311595"/>
                      <a:pt x="2064639" y="144717"/>
                      <a:pt x="1985582" y="0"/>
                    </a:cubicBezTo>
                    <a:lnTo>
                      <a:pt x="127445" y="0"/>
                    </a:lnTo>
                    <a:cubicBezTo>
                      <a:pt x="47307" y="135065"/>
                      <a:pt x="0" y="285687"/>
                      <a:pt x="0" y="440944"/>
                    </a:cubicBezTo>
                    <a:cubicBezTo>
                      <a:pt x="0" y="458534"/>
                      <a:pt x="508" y="475742"/>
                      <a:pt x="1270" y="492696"/>
                    </a:cubicBezTo>
                    <a:lnTo>
                      <a:pt x="2113217" y="49269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22" name="Google Shape;1349;p49">
                <a:extLst>
                  <a:ext uri="{FF2B5EF4-FFF2-40B4-BE49-F238E27FC236}">
                    <a16:creationId xmlns:a16="http://schemas.microsoft.com/office/drawing/2014/main" id="{A163EE23-2AFA-165E-57D3-D5AD46E6897F}"/>
                  </a:ext>
                </a:extLst>
              </p:cNvPr>
              <p:cNvSpPr/>
              <p:nvPr/>
            </p:nvSpPr>
            <p:spPr>
              <a:xfrm>
                <a:off x="8930847" y="1296342"/>
                <a:ext cx="421894" cy="98539"/>
              </a:xfrm>
              <a:custGeom>
                <a:avLst/>
                <a:gdLst/>
                <a:ahLst/>
                <a:cxnLst/>
                <a:rect l="l" t="t" r="r" b="b"/>
                <a:pathLst>
                  <a:path w="2109469" h="492696" extrusionOk="0">
                    <a:moveTo>
                      <a:pt x="0" y="0"/>
                    </a:moveTo>
                    <a:cubicBezTo>
                      <a:pt x="16002" y="194564"/>
                      <a:pt x="82868" y="350457"/>
                      <a:pt x="165291" y="492696"/>
                    </a:cubicBezTo>
                    <a:lnTo>
                      <a:pt x="1953324" y="492696"/>
                    </a:lnTo>
                    <a:cubicBezTo>
                      <a:pt x="2038096" y="352425"/>
                      <a:pt x="2104454" y="199073"/>
                      <a:pt x="210947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23" name="Google Shape;1350;p49">
                <a:extLst>
                  <a:ext uri="{FF2B5EF4-FFF2-40B4-BE49-F238E27FC236}">
                    <a16:creationId xmlns:a16="http://schemas.microsoft.com/office/drawing/2014/main" id="{3D212DD7-3242-5815-9E04-DC0B5D4ADE71}"/>
                  </a:ext>
                </a:extLst>
              </p:cNvPr>
              <p:cNvSpPr/>
              <p:nvPr/>
            </p:nvSpPr>
            <p:spPr>
              <a:xfrm>
                <a:off x="9031006" y="1509510"/>
                <a:ext cx="223837" cy="102349"/>
              </a:xfrm>
              <a:custGeom>
                <a:avLst/>
                <a:gdLst/>
                <a:ahLst/>
                <a:cxnLst/>
                <a:rect l="l" t="t" r="r" b="b"/>
                <a:pathLst>
                  <a:path w="1119187" h="511746" extrusionOk="0">
                    <a:moveTo>
                      <a:pt x="0" y="0"/>
                    </a:moveTo>
                    <a:cubicBezTo>
                      <a:pt x="38989" y="100267"/>
                      <a:pt x="63690" y="209423"/>
                      <a:pt x="63690" y="334899"/>
                    </a:cubicBezTo>
                    <a:cubicBezTo>
                      <a:pt x="63690" y="432562"/>
                      <a:pt x="142875" y="511747"/>
                      <a:pt x="240538" y="511747"/>
                    </a:cubicBezTo>
                    <a:lnTo>
                      <a:pt x="889889" y="511747"/>
                    </a:lnTo>
                    <a:cubicBezTo>
                      <a:pt x="987552" y="511747"/>
                      <a:pt x="1066737" y="432562"/>
                      <a:pt x="1066737" y="334899"/>
                    </a:cubicBezTo>
                    <a:lnTo>
                      <a:pt x="1066737" y="311658"/>
                    </a:lnTo>
                    <a:cubicBezTo>
                      <a:pt x="1066737" y="194183"/>
                      <a:pt x="1086803" y="92265"/>
                      <a:pt x="111918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grpSp>
            <p:nvGrpSpPr>
              <p:cNvPr id="124" name="Google Shape;1351;p49">
                <a:extLst>
                  <a:ext uri="{FF2B5EF4-FFF2-40B4-BE49-F238E27FC236}">
                    <a16:creationId xmlns:a16="http://schemas.microsoft.com/office/drawing/2014/main" id="{C2B9D966-B7E2-A147-9ED5-A2EC7CD687AD}"/>
                  </a:ext>
                </a:extLst>
              </p:cNvPr>
              <p:cNvGrpSpPr/>
              <p:nvPr/>
            </p:nvGrpSpPr>
            <p:grpSpPr>
              <a:xfrm>
                <a:off x="8770051" y="937343"/>
                <a:ext cx="744273" cy="793950"/>
                <a:chOff x="6565437" y="1588001"/>
                <a:chExt cx="744273" cy="793950"/>
              </a:xfrm>
            </p:grpSpPr>
            <p:sp>
              <p:nvSpPr>
                <p:cNvPr id="125" name="Google Shape;1352;p49">
                  <a:extLst>
                    <a:ext uri="{FF2B5EF4-FFF2-40B4-BE49-F238E27FC236}">
                      <a16:creationId xmlns:a16="http://schemas.microsoft.com/office/drawing/2014/main" id="{77FB391C-3508-6431-1D3E-885419BA9BE4}"/>
                    </a:ext>
                  </a:extLst>
                </p:cNvPr>
                <p:cNvSpPr/>
                <p:nvPr/>
              </p:nvSpPr>
              <p:spPr>
                <a:xfrm>
                  <a:off x="7127411" y="1694452"/>
                  <a:ext cx="76068" cy="754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32" extrusionOk="0">
                      <a:moveTo>
                        <a:pt x="12" y="132"/>
                      </a:moveTo>
                      <a:cubicBezTo>
                        <a:pt x="9" y="132"/>
                        <a:pt x="6" y="131"/>
                        <a:pt x="4" y="128"/>
                      </a:cubicBezTo>
                      <a:cubicBezTo>
                        <a:pt x="0" y="124"/>
                        <a:pt x="0" y="118"/>
                        <a:pt x="4" y="114"/>
                      </a:cubicBezTo>
                      <a:cubicBezTo>
                        <a:pt x="113" y="4"/>
                        <a:pt x="113" y="4"/>
                        <a:pt x="113" y="4"/>
                      </a:cubicBezTo>
                      <a:cubicBezTo>
                        <a:pt x="118" y="0"/>
                        <a:pt x="124" y="0"/>
                        <a:pt x="128" y="4"/>
                      </a:cubicBezTo>
                      <a:cubicBezTo>
                        <a:pt x="133" y="8"/>
                        <a:pt x="133" y="15"/>
                        <a:pt x="128" y="19"/>
                      </a:cubicBezTo>
                      <a:cubicBezTo>
                        <a:pt x="19" y="128"/>
                        <a:pt x="19" y="128"/>
                        <a:pt x="19" y="128"/>
                      </a:cubicBezTo>
                      <a:cubicBezTo>
                        <a:pt x="17" y="131"/>
                        <a:pt x="14" y="132"/>
                        <a:pt x="12" y="13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i="0" u="none" strike="noStrike" cap="none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26" name="Google Shape;1353;p49">
                  <a:extLst>
                    <a:ext uri="{FF2B5EF4-FFF2-40B4-BE49-F238E27FC236}">
                      <a16:creationId xmlns:a16="http://schemas.microsoft.com/office/drawing/2014/main" id="{BD09AAC7-351A-9066-802D-0A1B79DDAF72}"/>
                    </a:ext>
                  </a:extLst>
                </p:cNvPr>
                <p:cNvSpPr/>
                <p:nvPr/>
              </p:nvSpPr>
              <p:spPr>
                <a:xfrm>
                  <a:off x="7209689" y="1954149"/>
                  <a:ext cx="100020" cy="11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" h="21" extrusionOk="0">
                      <a:moveTo>
                        <a:pt x="165" y="21"/>
                      </a:moveTo>
                      <a:cubicBezTo>
                        <a:pt x="10" y="21"/>
                        <a:pt x="10" y="21"/>
                        <a:pt x="10" y="21"/>
                      </a:cubicBezTo>
                      <a:cubicBezTo>
                        <a:pt x="4" y="21"/>
                        <a:pt x="0" y="17"/>
                        <a:pt x="0" y="11"/>
                      </a:cubicBezTo>
                      <a:cubicBezTo>
                        <a:pt x="0" y="5"/>
                        <a:pt x="4" y="0"/>
                        <a:pt x="10" y="0"/>
                      </a:cubicBezTo>
                      <a:cubicBezTo>
                        <a:pt x="165" y="0"/>
                        <a:pt x="165" y="0"/>
                        <a:pt x="165" y="0"/>
                      </a:cubicBezTo>
                      <a:cubicBezTo>
                        <a:pt x="171" y="0"/>
                        <a:pt x="175" y="5"/>
                        <a:pt x="175" y="11"/>
                      </a:cubicBezTo>
                      <a:cubicBezTo>
                        <a:pt x="175" y="17"/>
                        <a:pt x="171" y="21"/>
                        <a:pt x="165" y="2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i="0" u="none" strike="noStrike" cap="none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27" name="Google Shape;1354;p49">
                  <a:extLst>
                    <a:ext uri="{FF2B5EF4-FFF2-40B4-BE49-F238E27FC236}">
                      <a16:creationId xmlns:a16="http://schemas.microsoft.com/office/drawing/2014/main" id="{D5D314EB-F0E1-2741-9156-A36BD319459A}"/>
                    </a:ext>
                  </a:extLst>
                </p:cNvPr>
                <p:cNvSpPr/>
                <p:nvPr/>
              </p:nvSpPr>
              <p:spPr>
                <a:xfrm>
                  <a:off x="7127411" y="2150197"/>
                  <a:ext cx="76068" cy="7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32" extrusionOk="0">
                      <a:moveTo>
                        <a:pt x="121" y="132"/>
                      </a:moveTo>
                      <a:cubicBezTo>
                        <a:pt x="119" y="132"/>
                        <a:pt x="116" y="131"/>
                        <a:pt x="114" y="129"/>
                      </a:cubicBezTo>
                      <a:cubicBezTo>
                        <a:pt x="5" y="19"/>
                        <a:pt x="5" y="19"/>
                        <a:pt x="5" y="19"/>
                      </a:cubicBezTo>
                      <a:cubicBezTo>
                        <a:pt x="0" y="15"/>
                        <a:pt x="0" y="8"/>
                        <a:pt x="5" y="4"/>
                      </a:cubicBezTo>
                      <a:cubicBezTo>
                        <a:pt x="9" y="0"/>
                        <a:pt x="15" y="0"/>
                        <a:pt x="20" y="4"/>
                      </a:cubicBezTo>
                      <a:cubicBezTo>
                        <a:pt x="129" y="114"/>
                        <a:pt x="129" y="114"/>
                        <a:pt x="129" y="114"/>
                      </a:cubicBezTo>
                      <a:cubicBezTo>
                        <a:pt x="133" y="118"/>
                        <a:pt x="133" y="124"/>
                        <a:pt x="129" y="129"/>
                      </a:cubicBezTo>
                      <a:cubicBezTo>
                        <a:pt x="127" y="131"/>
                        <a:pt x="124" y="132"/>
                        <a:pt x="121" y="13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i="0" u="none" strike="noStrike" cap="none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28" name="Google Shape;1355;p49">
                  <a:extLst>
                    <a:ext uri="{FF2B5EF4-FFF2-40B4-BE49-F238E27FC236}">
                      <a16:creationId xmlns:a16="http://schemas.microsoft.com/office/drawing/2014/main" id="{B6F73BA5-8A91-6E06-E462-0CDECD5D6187}"/>
                    </a:ext>
                  </a:extLst>
                </p:cNvPr>
                <p:cNvSpPr/>
                <p:nvPr/>
              </p:nvSpPr>
              <p:spPr>
                <a:xfrm>
                  <a:off x="6671888" y="2150863"/>
                  <a:ext cx="76068" cy="74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31" extrusionOk="0">
                      <a:moveTo>
                        <a:pt x="12" y="131"/>
                      </a:moveTo>
                      <a:cubicBezTo>
                        <a:pt x="9" y="131"/>
                        <a:pt x="7" y="130"/>
                        <a:pt x="5" y="128"/>
                      </a:cubicBezTo>
                      <a:cubicBezTo>
                        <a:pt x="0" y="124"/>
                        <a:pt x="0" y="117"/>
                        <a:pt x="5" y="113"/>
                      </a:cubicBezTo>
                      <a:cubicBezTo>
                        <a:pt x="114" y="4"/>
                        <a:pt x="114" y="4"/>
                        <a:pt x="114" y="4"/>
                      </a:cubicBezTo>
                      <a:cubicBezTo>
                        <a:pt x="118" y="0"/>
                        <a:pt x="125" y="0"/>
                        <a:pt x="129" y="4"/>
                      </a:cubicBezTo>
                      <a:cubicBezTo>
                        <a:pt x="133" y="8"/>
                        <a:pt x="133" y="14"/>
                        <a:pt x="129" y="19"/>
                      </a:cubicBezTo>
                      <a:cubicBezTo>
                        <a:pt x="19" y="128"/>
                        <a:pt x="19" y="128"/>
                        <a:pt x="19" y="128"/>
                      </a:cubicBezTo>
                      <a:cubicBezTo>
                        <a:pt x="17" y="130"/>
                        <a:pt x="15" y="131"/>
                        <a:pt x="12" y="13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i="0" u="none" strike="noStrike" cap="none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29" name="Google Shape;1356;p49">
                  <a:extLst>
                    <a:ext uri="{FF2B5EF4-FFF2-40B4-BE49-F238E27FC236}">
                      <a16:creationId xmlns:a16="http://schemas.microsoft.com/office/drawing/2014/main" id="{23274EED-85FF-DCBB-58A1-A4EA26AB9B35}"/>
                    </a:ext>
                  </a:extLst>
                </p:cNvPr>
                <p:cNvSpPr/>
                <p:nvPr/>
              </p:nvSpPr>
              <p:spPr>
                <a:xfrm>
                  <a:off x="6565437" y="1954593"/>
                  <a:ext cx="100020" cy="11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" h="21" extrusionOk="0">
                      <a:moveTo>
                        <a:pt x="165" y="21"/>
                      </a:moveTo>
                      <a:cubicBezTo>
                        <a:pt x="10" y="21"/>
                        <a:pt x="10" y="21"/>
                        <a:pt x="10" y="21"/>
                      </a:cubicBezTo>
                      <a:cubicBezTo>
                        <a:pt x="4" y="21"/>
                        <a:pt x="0" y="16"/>
                        <a:pt x="0" y="10"/>
                      </a:cubicBezTo>
                      <a:cubicBezTo>
                        <a:pt x="0" y="5"/>
                        <a:pt x="4" y="0"/>
                        <a:pt x="10" y="0"/>
                      </a:cubicBezTo>
                      <a:cubicBezTo>
                        <a:pt x="165" y="0"/>
                        <a:pt x="165" y="0"/>
                        <a:pt x="165" y="0"/>
                      </a:cubicBezTo>
                      <a:cubicBezTo>
                        <a:pt x="171" y="0"/>
                        <a:pt x="175" y="5"/>
                        <a:pt x="175" y="10"/>
                      </a:cubicBezTo>
                      <a:cubicBezTo>
                        <a:pt x="175" y="16"/>
                        <a:pt x="171" y="21"/>
                        <a:pt x="165" y="2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i="0" u="none" strike="noStrike" cap="none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30" name="Google Shape;1357;p49">
                  <a:extLst>
                    <a:ext uri="{FF2B5EF4-FFF2-40B4-BE49-F238E27FC236}">
                      <a16:creationId xmlns:a16="http://schemas.microsoft.com/office/drawing/2014/main" id="{E73C36E4-1832-C104-2EE5-2DA129094505}"/>
                    </a:ext>
                  </a:extLst>
                </p:cNvPr>
                <p:cNvSpPr/>
                <p:nvPr/>
              </p:nvSpPr>
              <p:spPr>
                <a:xfrm>
                  <a:off x="6671888" y="1694896"/>
                  <a:ext cx="75403" cy="74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" h="131" extrusionOk="0">
                      <a:moveTo>
                        <a:pt x="121" y="131"/>
                      </a:moveTo>
                      <a:cubicBezTo>
                        <a:pt x="118" y="131"/>
                        <a:pt x="115" y="130"/>
                        <a:pt x="113" y="128"/>
                      </a:cubicBezTo>
                      <a:cubicBezTo>
                        <a:pt x="4" y="19"/>
                        <a:pt x="4" y="19"/>
                        <a:pt x="4" y="19"/>
                      </a:cubicBezTo>
                      <a:cubicBezTo>
                        <a:pt x="0" y="14"/>
                        <a:pt x="0" y="8"/>
                        <a:pt x="4" y="4"/>
                      </a:cubicBezTo>
                      <a:cubicBezTo>
                        <a:pt x="8" y="0"/>
                        <a:pt x="15" y="0"/>
                        <a:pt x="19" y="4"/>
                      </a:cubicBezTo>
                      <a:cubicBezTo>
                        <a:pt x="128" y="113"/>
                        <a:pt x="128" y="113"/>
                        <a:pt x="128" y="113"/>
                      </a:cubicBezTo>
                      <a:cubicBezTo>
                        <a:pt x="132" y="117"/>
                        <a:pt x="132" y="124"/>
                        <a:pt x="128" y="128"/>
                      </a:cubicBezTo>
                      <a:cubicBezTo>
                        <a:pt x="126" y="130"/>
                        <a:pt x="124" y="131"/>
                        <a:pt x="121" y="13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i="0" u="none" strike="noStrike" cap="none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31" name="Google Shape;1358;p49">
                  <a:extLst>
                    <a:ext uri="{FF2B5EF4-FFF2-40B4-BE49-F238E27FC236}">
                      <a16:creationId xmlns:a16="http://schemas.microsoft.com/office/drawing/2014/main" id="{87DDD224-0933-F4EE-2739-F45878343197}"/>
                    </a:ext>
                  </a:extLst>
                </p:cNvPr>
                <p:cNvSpPr/>
                <p:nvPr/>
              </p:nvSpPr>
              <p:spPr>
                <a:xfrm>
                  <a:off x="6931363" y="1588001"/>
                  <a:ext cx="11976" cy="100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175" extrusionOk="0">
                      <a:moveTo>
                        <a:pt x="11" y="175"/>
                      </a:moveTo>
                      <a:cubicBezTo>
                        <a:pt x="5" y="175"/>
                        <a:pt x="0" y="171"/>
                        <a:pt x="0" y="165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4"/>
                        <a:pt x="5" y="0"/>
                        <a:pt x="11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65"/>
                        <a:pt x="21" y="165"/>
                        <a:pt x="21" y="165"/>
                      </a:cubicBezTo>
                      <a:cubicBezTo>
                        <a:pt x="21" y="171"/>
                        <a:pt x="17" y="175"/>
                        <a:pt x="11" y="1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i="0" u="none" strike="noStrike" cap="none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32" name="Google Shape;1359;p49">
                  <a:extLst>
                    <a:ext uri="{FF2B5EF4-FFF2-40B4-BE49-F238E27FC236}">
                      <a16:creationId xmlns:a16="http://schemas.microsoft.com/office/drawing/2014/main" id="{610BF336-5972-649C-E8B3-53A75D97CFF0}"/>
                    </a:ext>
                  </a:extLst>
                </p:cNvPr>
                <p:cNvSpPr/>
                <p:nvPr/>
              </p:nvSpPr>
              <p:spPr>
                <a:xfrm>
                  <a:off x="6847311" y="2280157"/>
                  <a:ext cx="180080" cy="25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" h="45" extrusionOk="0">
                      <a:moveTo>
                        <a:pt x="0" y="23"/>
                      </a:moveTo>
                      <a:cubicBezTo>
                        <a:pt x="0" y="35"/>
                        <a:pt x="10" y="45"/>
                        <a:pt x="22" y="45"/>
                      </a:cubicBezTo>
                      <a:cubicBezTo>
                        <a:pt x="293" y="45"/>
                        <a:pt x="293" y="45"/>
                        <a:pt x="293" y="45"/>
                      </a:cubicBezTo>
                      <a:cubicBezTo>
                        <a:pt x="305" y="45"/>
                        <a:pt x="315" y="35"/>
                        <a:pt x="315" y="23"/>
                      </a:cubicBezTo>
                      <a:cubicBezTo>
                        <a:pt x="315" y="23"/>
                        <a:pt x="315" y="23"/>
                        <a:pt x="315" y="23"/>
                      </a:cubicBezTo>
                      <a:cubicBezTo>
                        <a:pt x="315" y="11"/>
                        <a:pt x="305" y="0"/>
                        <a:pt x="293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10" y="0"/>
                        <a:pt x="0" y="11"/>
                        <a:pt x="0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i="0" u="none" strike="noStrike" cap="none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33" name="Google Shape;1360;p49">
                  <a:extLst>
                    <a:ext uri="{FF2B5EF4-FFF2-40B4-BE49-F238E27FC236}">
                      <a16:creationId xmlns:a16="http://schemas.microsoft.com/office/drawing/2014/main" id="{F9E6E098-A7B2-4FBD-FE06-1D2C3B13C086}"/>
                    </a:ext>
                  </a:extLst>
                </p:cNvPr>
                <p:cNvSpPr/>
                <p:nvPr/>
              </p:nvSpPr>
              <p:spPr>
                <a:xfrm>
                  <a:off x="6851968" y="2318524"/>
                  <a:ext cx="170766" cy="25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45" extrusionOk="0">
                      <a:moveTo>
                        <a:pt x="0" y="22"/>
                      </a:moveTo>
                      <a:cubicBezTo>
                        <a:pt x="0" y="35"/>
                        <a:pt x="10" y="45"/>
                        <a:pt x="23" y="45"/>
                      </a:cubicBezTo>
                      <a:cubicBezTo>
                        <a:pt x="277" y="45"/>
                        <a:pt x="277" y="45"/>
                        <a:pt x="277" y="45"/>
                      </a:cubicBezTo>
                      <a:cubicBezTo>
                        <a:pt x="289" y="45"/>
                        <a:pt x="299" y="35"/>
                        <a:pt x="299" y="22"/>
                      </a:cubicBezTo>
                      <a:cubicBezTo>
                        <a:pt x="299" y="22"/>
                        <a:pt x="299" y="22"/>
                        <a:pt x="299" y="22"/>
                      </a:cubicBezTo>
                      <a:cubicBezTo>
                        <a:pt x="299" y="10"/>
                        <a:pt x="289" y="0"/>
                        <a:pt x="277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10" y="0"/>
                        <a:pt x="0" y="10"/>
                        <a:pt x="0" y="2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i="0" u="none" strike="noStrike" cap="none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34" name="Google Shape;1361;p49">
                  <a:extLst>
                    <a:ext uri="{FF2B5EF4-FFF2-40B4-BE49-F238E27FC236}">
                      <a16:creationId xmlns:a16="http://schemas.microsoft.com/office/drawing/2014/main" id="{5EB29D1D-73A8-0F8A-CE14-7D79F9429266}"/>
                    </a:ext>
                  </a:extLst>
                </p:cNvPr>
                <p:cNvSpPr/>
                <p:nvPr/>
              </p:nvSpPr>
              <p:spPr>
                <a:xfrm>
                  <a:off x="6876364" y="2356225"/>
                  <a:ext cx="122419" cy="25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45" extrusionOk="0">
                      <a:moveTo>
                        <a:pt x="0" y="23"/>
                      </a:moveTo>
                      <a:cubicBezTo>
                        <a:pt x="0" y="35"/>
                        <a:pt x="10" y="45"/>
                        <a:pt x="22" y="45"/>
                      </a:cubicBezTo>
                      <a:cubicBezTo>
                        <a:pt x="192" y="45"/>
                        <a:pt x="192" y="45"/>
                        <a:pt x="192" y="45"/>
                      </a:cubicBezTo>
                      <a:cubicBezTo>
                        <a:pt x="204" y="45"/>
                        <a:pt x="214" y="35"/>
                        <a:pt x="214" y="23"/>
                      </a:cubicBezTo>
                      <a:cubicBezTo>
                        <a:pt x="214" y="23"/>
                        <a:pt x="214" y="23"/>
                        <a:pt x="214" y="23"/>
                      </a:cubicBezTo>
                      <a:cubicBezTo>
                        <a:pt x="214" y="10"/>
                        <a:pt x="204" y="0"/>
                        <a:pt x="192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10" y="0"/>
                        <a:pt x="0" y="10"/>
                        <a:pt x="0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i="0" u="none" strike="noStrike" cap="none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</p:grpSp>
        <p:grpSp>
          <p:nvGrpSpPr>
            <p:cNvPr id="135" name="Google Shape;1362;p49">
              <a:extLst>
                <a:ext uri="{FF2B5EF4-FFF2-40B4-BE49-F238E27FC236}">
                  <a16:creationId xmlns:a16="http://schemas.microsoft.com/office/drawing/2014/main" id="{737595F9-B6FA-FA04-E093-7C3CF6A6427A}"/>
                </a:ext>
              </a:extLst>
            </p:cNvPr>
            <p:cNvGrpSpPr/>
            <p:nvPr/>
          </p:nvGrpSpPr>
          <p:grpSpPr>
            <a:xfrm>
              <a:off x="4759369" y="1385247"/>
              <a:ext cx="460705" cy="491455"/>
              <a:chOff x="6506504" y="937343"/>
              <a:chExt cx="744273" cy="793950"/>
            </a:xfrm>
          </p:grpSpPr>
          <p:sp>
            <p:nvSpPr>
              <p:cNvPr id="136" name="Google Shape;1363;p49">
                <a:extLst>
                  <a:ext uri="{FF2B5EF4-FFF2-40B4-BE49-F238E27FC236}">
                    <a16:creationId xmlns:a16="http://schemas.microsoft.com/office/drawing/2014/main" id="{D007BE82-8FBE-948B-A913-37E07D50FA9F}"/>
                  </a:ext>
                </a:extLst>
              </p:cNvPr>
              <p:cNvSpPr/>
              <p:nvPr/>
            </p:nvSpPr>
            <p:spPr>
              <a:xfrm>
                <a:off x="6666683" y="1079385"/>
                <a:ext cx="422268" cy="171940"/>
              </a:xfrm>
              <a:custGeom>
                <a:avLst/>
                <a:gdLst/>
                <a:ahLst/>
                <a:cxnLst/>
                <a:rect l="l" t="t" r="r" b="b"/>
                <a:pathLst>
                  <a:path w="2085276" h="859701" extrusionOk="0">
                    <a:moveTo>
                      <a:pt x="2085276" y="859701"/>
                    </a:moveTo>
                    <a:cubicBezTo>
                      <a:pt x="2064893" y="746925"/>
                      <a:pt x="2027047" y="641516"/>
                      <a:pt x="1974723" y="545821"/>
                    </a:cubicBezTo>
                    <a:lnTo>
                      <a:pt x="1952816" y="507721"/>
                    </a:lnTo>
                    <a:cubicBezTo>
                      <a:pt x="1535303" y="-176492"/>
                      <a:pt x="577914" y="-161950"/>
                      <a:pt x="140271" y="507721"/>
                    </a:cubicBezTo>
                    <a:lnTo>
                      <a:pt x="116523" y="545821"/>
                    </a:lnTo>
                    <a:cubicBezTo>
                      <a:pt x="57721" y="643421"/>
                      <a:pt x="18098" y="749783"/>
                      <a:pt x="0" y="859701"/>
                    </a:cubicBezTo>
                    <a:lnTo>
                      <a:pt x="2085276" y="85970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7" name="Google Shape;1364;p49">
                <a:extLst>
                  <a:ext uri="{FF2B5EF4-FFF2-40B4-BE49-F238E27FC236}">
                    <a16:creationId xmlns:a16="http://schemas.microsoft.com/office/drawing/2014/main" id="{368B6280-566A-D145-F362-83B229016ACB}"/>
                  </a:ext>
                </a:extLst>
              </p:cNvPr>
              <p:cNvSpPr/>
              <p:nvPr/>
            </p:nvSpPr>
            <p:spPr>
              <a:xfrm>
                <a:off x="6664423" y="1259933"/>
                <a:ext cx="427985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2113506" h="857250" extrusionOk="0">
                    <a:moveTo>
                      <a:pt x="3910" y="178753"/>
                    </a:moveTo>
                    <a:cubicBezTo>
                      <a:pt x="22706" y="451485"/>
                      <a:pt x="153833" y="652844"/>
                      <a:pt x="287056" y="857250"/>
                    </a:cubicBezTo>
                    <a:lnTo>
                      <a:pt x="1834170" y="857250"/>
                    </a:lnTo>
                    <a:cubicBezTo>
                      <a:pt x="1971457" y="654495"/>
                      <a:pt x="2109316" y="461137"/>
                      <a:pt x="2113316" y="178753"/>
                    </a:cubicBezTo>
                    <a:lnTo>
                      <a:pt x="2113507" y="140653"/>
                    </a:lnTo>
                    <a:cubicBezTo>
                      <a:pt x="2112935" y="92710"/>
                      <a:pt x="2109125" y="45784"/>
                      <a:pt x="2102585" y="0"/>
                    </a:cubicBezTo>
                    <a:lnTo>
                      <a:pt x="5815" y="0"/>
                    </a:lnTo>
                    <a:cubicBezTo>
                      <a:pt x="-1170" y="58991"/>
                      <a:pt x="-1932" y="118872"/>
                      <a:pt x="3910" y="17875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8" name="Google Shape;1365;p49">
                <a:extLst>
                  <a:ext uri="{FF2B5EF4-FFF2-40B4-BE49-F238E27FC236}">
                    <a16:creationId xmlns:a16="http://schemas.microsoft.com/office/drawing/2014/main" id="{836C4588-3F7A-0EF1-1257-7B310B585E2F}"/>
                  </a:ext>
                </a:extLst>
              </p:cNvPr>
              <p:cNvSpPr/>
              <p:nvPr/>
            </p:nvSpPr>
            <p:spPr>
              <a:xfrm>
                <a:off x="6727642" y="1439988"/>
                <a:ext cx="303068" cy="171348"/>
              </a:xfrm>
              <a:custGeom>
                <a:avLst/>
                <a:gdLst/>
                <a:ahLst/>
                <a:cxnLst/>
                <a:rect l="l" t="t" r="r" b="b"/>
                <a:pathLst>
                  <a:path w="1496631" h="856741" extrusionOk="0">
                    <a:moveTo>
                      <a:pt x="0" y="0"/>
                    </a:moveTo>
                    <a:cubicBezTo>
                      <a:pt x="63500" y="97853"/>
                      <a:pt x="125984" y="197485"/>
                      <a:pt x="175451" y="306896"/>
                    </a:cubicBezTo>
                    <a:lnTo>
                      <a:pt x="191071" y="344996"/>
                    </a:lnTo>
                    <a:cubicBezTo>
                      <a:pt x="230060" y="445262"/>
                      <a:pt x="254762" y="554419"/>
                      <a:pt x="254762" y="679895"/>
                    </a:cubicBezTo>
                    <a:cubicBezTo>
                      <a:pt x="254762" y="777558"/>
                      <a:pt x="333946" y="856742"/>
                      <a:pt x="431610" y="856742"/>
                    </a:cubicBezTo>
                    <a:lnTo>
                      <a:pt x="1080960" y="856742"/>
                    </a:lnTo>
                    <a:cubicBezTo>
                      <a:pt x="1189609" y="856488"/>
                      <a:pt x="1267206" y="763143"/>
                      <a:pt x="1257808" y="656653"/>
                    </a:cubicBezTo>
                    <a:cubicBezTo>
                      <a:pt x="1257808" y="539178"/>
                      <a:pt x="1277874" y="437261"/>
                      <a:pt x="1310259" y="344996"/>
                    </a:cubicBezTo>
                    <a:lnTo>
                      <a:pt x="1324483" y="306896"/>
                    </a:lnTo>
                    <a:cubicBezTo>
                      <a:pt x="1370775" y="194501"/>
                      <a:pt x="1432687" y="95567"/>
                      <a:pt x="149663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grpSp>
            <p:nvGrpSpPr>
              <p:cNvPr id="139" name="Google Shape;1366;p49">
                <a:extLst>
                  <a:ext uri="{FF2B5EF4-FFF2-40B4-BE49-F238E27FC236}">
                    <a16:creationId xmlns:a16="http://schemas.microsoft.com/office/drawing/2014/main" id="{FD1BFBF6-B70D-C234-B9AA-3E98B30C445E}"/>
                  </a:ext>
                </a:extLst>
              </p:cNvPr>
              <p:cNvGrpSpPr/>
              <p:nvPr/>
            </p:nvGrpSpPr>
            <p:grpSpPr>
              <a:xfrm>
                <a:off x="6506504" y="937343"/>
                <a:ext cx="744273" cy="793950"/>
                <a:chOff x="6565437" y="1588001"/>
                <a:chExt cx="744273" cy="793950"/>
              </a:xfrm>
            </p:grpSpPr>
            <p:sp>
              <p:nvSpPr>
                <p:cNvPr id="140" name="Google Shape;1367;p49">
                  <a:extLst>
                    <a:ext uri="{FF2B5EF4-FFF2-40B4-BE49-F238E27FC236}">
                      <a16:creationId xmlns:a16="http://schemas.microsoft.com/office/drawing/2014/main" id="{F98D9A98-8561-B45C-8F24-DCB813E3F747}"/>
                    </a:ext>
                  </a:extLst>
                </p:cNvPr>
                <p:cNvSpPr/>
                <p:nvPr/>
              </p:nvSpPr>
              <p:spPr>
                <a:xfrm>
                  <a:off x="7127411" y="1694452"/>
                  <a:ext cx="76068" cy="754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32" extrusionOk="0">
                      <a:moveTo>
                        <a:pt x="12" y="132"/>
                      </a:moveTo>
                      <a:cubicBezTo>
                        <a:pt x="9" y="132"/>
                        <a:pt x="6" y="131"/>
                        <a:pt x="4" y="128"/>
                      </a:cubicBezTo>
                      <a:cubicBezTo>
                        <a:pt x="0" y="124"/>
                        <a:pt x="0" y="118"/>
                        <a:pt x="4" y="114"/>
                      </a:cubicBezTo>
                      <a:cubicBezTo>
                        <a:pt x="113" y="4"/>
                        <a:pt x="113" y="4"/>
                        <a:pt x="113" y="4"/>
                      </a:cubicBezTo>
                      <a:cubicBezTo>
                        <a:pt x="118" y="0"/>
                        <a:pt x="124" y="0"/>
                        <a:pt x="128" y="4"/>
                      </a:cubicBezTo>
                      <a:cubicBezTo>
                        <a:pt x="133" y="8"/>
                        <a:pt x="133" y="15"/>
                        <a:pt x="128" y="19"/>
                      </a:cubicBezTo>
                      <a:cubicBezTo>
                        <a:pt x="19" y="128"/>
                        <a:pt x="19" y="128"/>
                        <a:pt x="19" y="128"/>
                      </a:cubicBezTo>
                      <a:cubicBezTo>
                        <a:pt x="17" y="131"/>
                        <a:pt x="14" y="132"/>
                        <a:pt x="12" y="13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i="0" u="none" strike="noStrike" cap="none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41" name="Google Shape;1368;p49">
                  <a:extLst>
                    <a:ext uri="{FF2B5EF4-FFF2-40B4-BE49-F238E27FC236}">
                      <a16:creationId xmlns:a16="http://schemas.microsoft.com/office/drawing/2014/main" id="{0FF87553-82FA-4C66-4C4E-650DBED7D65B}"/>
                    </a:ext>
                  </a:extLst>
                </p:cNvPr>
                <p:cNvSpPr/>
                <p:nvPr/>
              </p:nvSpPr>
              <p:spPr>
                <a:xfrm>
                  <a:off x="7209689" y="1954149"/>
                  <a:ext cx="100020" cy="11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" h="21" extrusionOk="0">
                      <a:moveTo>
                        <a:pt x="165" y="21"/>
                      </a:moveTo>
                      <a:cubicBezTo>
                        <a:pt x="10" y="21"/>
                        <a:pt x="10" y="21"/>
                        <a:pt x="10" y="21"/>
                      </a:cubicBezTo>
                      <a:cubicBezTo>
                        <a:pt x="4" y="21"/>
                        <a:pt x="0" y="17"/>
                        <a:pt x="0" y="11"/>
                      </a:cubicBezTo>
                      <a:cubicBezTo>
                        <a:pt x="0" y="5"/>
                        <a:pt x="4" y="0"/>
                        <a:pt x="10" y="0"/>
                      </a:cubicBezTo>
                      <a:cubicBezTo>
                        <a:pt x="165" y="0"/>
                        <a:pt x="165" y="0"/>
                        <a:pt x="165" y="0"/>
                      </a:cubicBezTo>
                      <a:cubicBezTo>
                        <a:pt x="171" y="0"/>
                        <a:pt x="175" y="5"/>
                        <a:pt x="175" y="11"/>
                      </a:cubicBezTo>
                      <a:cubicBezTo>
                        <a:pt x="175" y="17"/>
                        <a:pt x="171" y="21"/>
                        <a:pt x="165" y="2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i="0" u="none" strike="noStrike" cap="none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42" name="Google Shape;1369;p49">
                  <a:extLst>
                    <a:ext uri="{FF2B5EF4-FFF2-40B4-BE49-F238E27FC236}">
                      <a16:creationId xmlns:a16="http://schemas.microsoft.com/office/drawing/2014/main" id="{26CE8BD3-5669-1FC3-01FE-E0CBA98C2836}"/>
                    </a:ext>
                  </a:extLst>
                </p:cNvPr>
                <p:cNvSpPr/>
                <p:nvPr/>
              </p:nvSpPr>
              <p:spPr>
                <a:xfrm>
                  <a:off x="7127411" y="2150197"/>
                  <a:ext cx="76068" cy="7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32" extrusionOk="0">
                      <a:moveTo>
                        <a:pt x="121" y="132"/>
                      </a:moveTo>
                      <a:cubicBezTo>
                        <a:pt x="119" y="132"/>
                        <a:pt x="116" y="131"/>
                        <a:pt x="114" y="129"/>
                      </a:cubicBezTo>
                      <a:cubicBezTo>
                        <a:pt x="5" y="19"/>
                        <a:pt x="5" y="19"/>
                        <a:pt x="5" y="19"/>
                      </a:cubicBezTo>
                      <a:cubicBezTo>
                        <a:pt x="0" y="15"/>
                        <a:pt x="0" y="8"/>
                        <a:pt x="5" y="4"/>
                      </a:cubicBezTo>
                      <a:cubicBezTo>
                        <a:pt x="9" y="0"/>
                        <a:pt x="15" y="0"/>
                        <a:pt x="20" y="4"/>
                      </a:cubicBezTo>
                      <a:cubicBezTo>
                        <a:pt x="129" y="114"/>
                        <a:pt x="129" y="114"/>
                        <a:pt x="129" y="114"/>
                      </a:cubicBezTo>
                      <a:cubicBezTo>
                        <a:pt x="133" y="118"/>
                        <a:pt x="133" y="124"/>
                        <a:pt x="129" y="129"/>
                      </a:cubicBezTo>
                      <a:cubicBezTo>
                        <a:pt x="127" y="131"/>
                        <a:pt x="124" y="132"/>
                        <a:pt x="121" y="13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i="0" u="none" strike="noStrike" cap="none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43" name="Google Shape;1370;p49">
                  <a:extLst>
                    <a:ext uri="{FF2B5EF4-FFF2-40B4-BE49-F238E27FC236}">
                      <a16:creationId xmlns:a16="http://schemas.microsoft.com/office/drawing/2014/main" id="{D20655A0-79CB-8FC9-7366-4D189582F7E2}"/>
                    </a:ext>
                  </a:extLst>
                </p:cNvPr>
                <p:cNvSpPr/>
                <p:nvPr/>
              </p:nvSpPr>
              <p:spPr>
                <a:xfrm>
                  <a:off x="6671888" y="2150863"/>
                  <a:ext cx="76068" cy="74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31" extrusionOk="0">
                      <a:moveTo>
                        <a:pt x="12" y="131"/>
                      </a:moveTo>
                      <a:cubicBezTo>
                        <a:pt x="9" y="131"/>
                        <a:pt x="7" y="130"/>
                        <a:pt x="5" y="128"/>
                      </a:cubicBezTo>
                      <a:cubicBezTo>
                        <a:pt x="0" y="124"/>
                        <a:pt x="0" y="117"/>
                        <a:pt x="5" y="113"/>
                      </a:cubicBezTo>
                      <a:cubicBezTo>
                        <a:pt x="114" y="4"/>
                        <a:pt x="114" y="4"/>
                        <a:pt x="114" y="4"/>
                      </a:cubicBezTo>
                      <a:cubicBezTo>
                        <a:pt x="118" y="0"/>
                        <a:pt x="125" y="0"/>
                        <a:pt x="129" y="4"/>
                      </a:cubicBezTo>
                      <a:cubicBezTo>
                        <a:pt x="133" y="8"/>
                        <a:pt x="133" y="14"/>
                        <a:pt x="129" y="19"/>
                      </a:cubicBezTo>
                      <a:cubicBezTo>
                        <a:pt x="19" y="128"/>
                        <a:pt x="19" y="128"/>
                        <a:pt x="19" y="128"/>
                      </a:cubicBezTo>
                      <a:cubicBezTo>
                        <a:pt x="17" y="130"/>
                        <a:pt x="15" y="131"/>
                        <a:pt x="12" y="13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i="0" u="none" strike="noStrike" cap="none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44" name="Google Shape;1371;p49">
                  <a:extLst>
                    <a:ext uri="{FF2B5EF4-FFF2-40B4-BE49-F238E27FC236}">
                      <a16:creationId xmlns:a16="http://schemas.microsoft.com/office/drawing/2014/main" id="{0B44B984-BF47-C406-AC92-E7F965040257}"/>
                    </a:ext>
                  </a:extLst>
                </p:cNvPr>
                <p:cNvSpPr/>
                <p:nvPr/>
              </p:nvSpPr>
              <p:spPr>
                <a:xfrm>
                  <a:off x="6565437" y="1954593"/>
                  <a:ext cx="100020" cy="11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" h="21" extrusionOk="0">
                      <a:moveTo>
                        <a:pt x="165" y="21"/>
                      </a:moveTo>
                      <a:cubicBezTo>
                        <a:pt x="10" y="21"/>
                        <a:pt x="10" y="21"/>
                        <a:pt x="10" y="21"/>
                      </a:cubicBezTo>
                      <a:cubicBezTo>
                        <a:pt x="4" y="21"/>
                        <a:pt x="0" y="16"/>
                        <a:pt x="0" y="10"/>
                      </a:cubicBezTo>
                      <a:cubicBezTo>
                        <a:pt x="0" y="5"/>
                        <a:pt x="4" y="0"/>
                        <a:pt x="10" y="0"/>
                      </a:cubicBezTo>
                      <a:cubicBezTo>
                        <a:pt x="165" y="0"/>
                        <a:pt x="165" y="0"/>
                        <a:pt x="165" y="0"/>
                      </a:cubicBezTo>
                      <a:cubicBezTo>
                        <a:pt x="171" y="0"/>
                        <a:pt x="175" y="5"/>
                        <a:pt x="175" y="10"/>
                      </a:cubicBezTo>
                      <a:cubicBezTo>
                        <a:pt x="175" y="16"/>
                        <a:pt x="171" y="21"/>
                        <a:pt x="165" y="2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i="0" u="none" strike="noStrike" cap="none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45" name="Google Shape;1372;p49">
                  <a:extLst>
                    <a:ext uri="{FF2B5EF4-FFF2-40B4-BE49-F238E27FC236}">
                      <a16:creationId xmlns:a16="http://schemas.microsoft.com/office/drawing/2014/main" id="{F3DBDE0C-CF39-74CB-23FF-BE60E16A53A6}"/>
                    </a:ext>
                  </a:extLst>
                </p:cNvPr>
                <p:cNvSpPr/>
                <p:nvPr/>
              </p:nvSpPr>
              <p:spPr>
                <a:xfrm>
                  <a:off x="6671888" y="1694896"/>
                  <a:ext cx="75403" cy="74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" h="131" extrusionOk="0">
                      <a:moveTo>
                        <a:pt x="121" y="131"/>
                      </a:moveTo>
                      <a:cubicBezTo>
                        <a:pt x="118" y="131"/>
                        <a:pt x="115" y="130"/>
                        <a:pt x="113" y="128"/>
                      </a:cubicBezTo>
                      <a:cubicBezTo>
                        <a:pt x="4" y="19"/>
                        <a:pt x="4" y="19"/>
                        <a:pt x="4" y="19"/>
                      </a:cubicBezTo>
                      <a:cubicBezTo>
                        <a:pt x="0" y="14"/>
                        <a:pt x="0" y="8"/>
                        <a:pt x="4" y="4"/>
                      </a:cubicBezTo>
                      <a:cubicBezTo>
                        <a:pt x="8" y="0"/>
                        <a:pt x="15" y="0"/>
                        <a:pt x="19" y="4"/>
                      </a:cubicBezTo>
                      <a:cubicBezTo>
                        <a:pt x="128" y="113"/>
                        <a:pt x="128" y="113"/>
                        <a:pt x="128" y="113"/>
                      </a:cubicBezTo>
                      <a:cubicBezTo>
                        <a:pt x="132" y="117"/>
                        <a:pt x="132" y="124"/>
                        <a:pt x="128" y="128"/>
                      </a:cubicBezTo>
                      <a:cubicBezTo>
                        <a:pt x="126" y="130"/>
                        <a:pt x="124" y="131"/>
                        <a:pt x="121" y="13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i="0" u="none" strike="noStrike" cap="none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46" name="Google Shape;1373;p49">
                  <a:extLst>
                    <a:ext uri="{FF2B5EF4-FFF2-40B4-BE49-F238E27FC236}">
                      <a16:creationId xmlns:a16="http://schemas.microsoft.com/office/drawing/2014/main" id="{2233D9D6-BE9A-0D48-CE77-8E80D648201B}"/>
                    </a:ext>
                  </a:extLst>
                </p:cNvPr>
                <p:cNvSpPr/>
                <p:nvPr/>
              </p:nvSpPr>
              <p:spPr>
                <a:xfrm>
                  <a:off x="6931363" y="1588001"/>
                  <a:ext cx="11976" cy="100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175" extrusionOk="0">
                      <a:moveTo>
                        <a:pt x="11" y="175"/>
                      </a:moveTo>
                      <a:cubicBezTo>
                        <a:pt x="5" y="175"/>
                        <a:pt x="0" y="171"/>
                        <a:pt x="0" y="165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4"/>
                        <a:pt x="5" y="0"/>
                        <a:pt x="11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65"/>
                        <a:pt x="21" y="165"/>
                        <a:pt x="21" y="165"/>
                      </a:cubicBezTo>
                      <a:cubicBezTo>
                        <a:pt x="21" y="171"/>
                        <a:pt x="17" y="175"/>
                        <a:pt x="11" y="1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i="0" u="none" strike="noStrike" cap="none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47" name="Google Shape;1374;p49">
                  <a:extLst>
                    <a:ext uri="{FF2B5EF4-FFF2-40B4-BE49-F238E27FC236}">
                      <a16:creationId xmlns:a16="http://schemas.microsoft.com/office/drawing/2014/main" id="{19CB7318-A7FC-8A0E-5637-865C66D33100}"/>
                    </a:ext>
                  </a:extLst>
                </p:cNvPr>
                <p:cNvSpPr/>
                <p:nvPr/>
              </p:nvSpPr>
              <p:spPr>
                <a:xfrm>
                  <a:off x="6847311" y="2280157"/>
                  <a:ext cx="180080" cy="25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" h="45" extrusionOk="0">
                      <a:moveTo>
                        <a:pt x="0" y="23"/>
                      </a:moveTo>
                      <a:cubicBezTo>
                        <a:pt x="0" y="35"/>
                        <a:pt x="10" y="45"/>
                        <a:pt x="22" y="45"/>
                      </a:cubicBezTo>
                      <a:cubicBezTo>
                        <a:pt x="293" y="45"/>
                        <a:pt x="293" y="45"/>
                        <a:pt x="293" y="45"/>
                      </a:cubicBezTo>
                      <a:cubicBezTo>
                        <a:pt x="305" y="45"/>
                        <a:pt x="315" y="35"/>
                        <a:pt x="315" y="23"/>
                      </a:cubicBezTo>
                      <a:cubicBezTo>
                        <a:pt x="315" y="23"/>
                        <a:pt x="315" y="23"/>
                        <a:pt x="315" y="23"/>
                      </a:cubicBezTo>
                      <a:cubicBezTo>
                        <a:pt x="315" y="11"/>
                        <a:pt x="305" y="0"/>
                        <a:pt x="293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10" y="0"/>
                        <a:pt x="0" y="11"/>
                        <a:pt x="0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i="0" u="none" strike="noStrike" cap="none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48" name="Google Shape;1375;p49">
                  <a:extLst>
                    <a:ext uri="{FF2B5EF4-FFF2-40B4-BE49-F238E27FC236}">
                      <a16:creationId xmlns:a16="http://schemas.microsoft.com/office/drawing/2014/main" id="{0716178B-3F7E-3A78-3918-EA153A95FA9F}"/>
                    </a:ext>
                  </a:extLst>
                </p:cNvPr>
                <p:cNvSpPr/>
                <p:nvPr/>
              </p:nvSpPr>
              <p:spPr>
                <a:xfrm>
                  <a:off x="6851968" y="2318524"/>
                  <a:ext cx="170766" cy="25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45" extrusionOk="0">
                      <a:moveTo>
                        <a:pt x="0" y="22"/>
                      </a:moveTo>
                      <a:cubicBezTo>
                        <a:pt x="0" y="35"/>
                        <a:pt x="10" y="45"/>
                        <a:pt x="23" y="45"/>
                      </a:cubicBezTo>
                      <a:cubicBezTo>
                        <a:pt x="277" y="45"/>
                        <a:pt x="277" y="45"/>
                        <a:pt x="277" y="45"/>
                      </a:cubicBezTo>
                      <a:cubicBezTo>
                        <a:pt x="289" y="45"/>
                        <a:pt x="299" y="35"/>
                        <a:pt x="299" y="22"/>
                      </a:cubicBezTo>
                      <a:cubicBezTo>
                        <a:pt x="299" y="22"/>
                        <a:pt x="299" y="22"/>
                        <a:pt x="299" y="22"/>
                      </a:cubicBezTo>
                      <a:cubicBezTo>
                        <a:pt x="299" y="10"/>
                        <a:pt x="289" y="0"/>
                        <a:pt x="277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10" y="0"/>
                        <a:pt x="0" y="10"/>
                        <a:pt x="0" y="2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i="0" u="none" strike="noStrike" cap="none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49" name="Google Shape;1376;p49">
                  <a:extLst>
                    <a:ext uri="{FF2B5EF4-FFF2-40B4-BE49-F238E27FC236}">
                      <a16:creationId xmlns:a16="http://schemas.microsoft.com/office/drawing/2014/main" id="{58912F05-E355-F5F1-9470-63ED8FB86107}"/>
                    </a:ext>
                  </a:extLst>
                </p:cNvPr>
                <p:cNvSpPr/>
                <p:nvPr/>
              </p:nvSpPr>
              <p:spPr>
                <a:xfrm>
                  <a:off x="6876364" y="2356225"/>
                  <a:ext cx="122419" cy="25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45" extrusionOk="0">
                      <a:moveTo>
                        <a:pt x="0" y="23"/>
                      </a:moveTo>
                      <a:cubicBezTo>
                        <a:pt x="0" y="35"/>
                        <a:pt x="10" y="45"/>
                        <a:pt x="22" y="45"/>
                      </a:cubicBezTo>
                      <a:cubicBezTo>
                        <a:pt x="192" y="45"/>
                        <a:pt x="192" y="45"/>
                        <a:pt x="192" y="45"/>
                      </a:cubicBezTo>
                      <a:cubicBezTo>
                        <a:pt x="204" y="45"/>
                        <a:pt x="214" y="35"/>
                        <a:pt x="214" y="23"/>
                      </a:cubicBezTo>
                      <a:cubicBezTo>
                        <a:pt x="214" y="23"/>
                        <a:pt x="214" y="23"/>
                        <a:pt x="214" y="23"/>
                      </a:cubicBezTo>
                      <a:cubicBezTo>
                        <a:pt x="214" y="10"/>
                        <a:pt x="204" y="0"/>
                        <a:pt x="192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10" y="0"/>
                        <a:pt x="0" y="10"/>
                        <a:pt x="0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i="0" u="none" strike="noStrike" cap="none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</p:grpSp>
        <p:grpSp>
          <p:nvGrpSpPr>
            <p:cNvPr id="150" name="Google Shape;1377;p49">
              <a:extLst>
                <a:ext uri="{FF2B5EF4-FFF2-40B4-BE49-F238E27FC236}">
                  <a16:creationId xmlns:a16="http://schemas.microsoft.com/office/drawing/2014/main" id="{CB019178-15F3-DAF7-A661-45F63C8F15DD}"/>
                </a:ext>
              </a:extLst>
            </p:cNvPr>
            <p:cNvGrpSpPr/>
            <p:nvPr/>
          </p:nvGrpSpPr>
          <p:grpSpPr>
            <a:xfrm>
              <a:off x="5459937" y="1385247"/>
              <a:ext cx="460705" cy="491455"/>
              <a:chOff x="7638277" y="937343"/>
              <a:chExt cx="744273" cy="793950"/>
            </a:xfrm>
          </p:grpSpPr>
          <p:sp>
            <p:nvSpPr>
              <p:cNvPr id="151" name="Google Shape;1378;p49">
                <a:extLst>
                  <a:ext uri="{FF2B5EF4-FFF2-40B4-BE49-F238E27FC236}">
                    <a16:creationId xmlns:a16="http://schemas.microsoft.com/office/drawing/2014/main" id="{07FFD27C-B388-1FE0-023B-5F731230D674}"/>
                  </a:ext>
                </a:extLst>
              </p:cNvPr>
              <p:cNvSpPr/>
              <p:nvPr/>
            </p:nvSpPr>
            <p:spPr>
              <a:xfrm>
                <a:off x="8012931" y="1079385"/>
                <a:ext cx="217151" cy="253479"/>
              </a:xfrm>
              <a:custGeom>
                <a:avLst/>
                <a:gdLst/>
                <a:ahLst/>
                <a:cxnLst/>
                <a:rect l="l" t="t" r="r" b="b"/>
                <a:pathLst>
                  <a:path w="1085755" h="1267396" extrusionOk="0">
                    <a:moveTo>
                      <a:pt x="1058482" y="714947"/>
                    </a:moveTo>
                    <a:cubicBezTo>
                      <a:pt x="1013714" y="538416"/>
                      <a:pt x="885190" y="361632"/>
                      <a:pt x="705993" y="229870"/>
                    </a:cubicBezTo>
                    <a:cubicBezTo>
                      <a:pt x="565277" y="126492"/>
                      <a:pt x="329184" y="3365"/>
                      <a:pt x="0" y="0"/>
                    </a:cubicBezTo>
                    <a:lnTo>
                      <a:pt x="0" y="1267397"/>
                    </a:lnTo>
                    <a:lnTo>
                      <a:pt x="1025144" y="1267397"/>
                    </a:lnTo>
                    <a:cubicBezTo>
                      <a:pt x="1092772" y="1073722"/>
                      <a:pt x="1103694" y="892810"/>
                      <a:pt x="1058482" y="71494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52" name="Google Shape;1379;p49">
                <a:extLst>
                  <a:ext uri="{FF2B5EF4-FFF2-40B4-BE49-F238E27FC236}">
                    <a16:creationId xmlns:a16="http://schemas.microsoft.com/office/drawing/2014/main" id="{903F2EC4-3CE4-29D0-5FBD-7A5C3CA1F688}"/>
                  </a:ext>
                </a:extLst>
              </p:cNvPr>
              <p:cNvSpPr/>
              <p:nvPr/>
            </p:nvSpPr>
            <p:spPr>
              <a:xfrm>
                <a:off x="7789628" y="1079436"/>
                <a:ext cx="214318" cy="253428"/>
              </a:xfrm>
              <a:custGeom>
                <a:avLst/>
                <a:gdLst/>
                <a:ahLst/>
                <a:cxnLst/>
                <a:rect l="l" t="t" r="r" b="b"/>
                <a:pathLst>
                  <a:path w="1071591" h="1267142" extrusionOk="0">
                    <a:moveTo>
                      <a:pt x="377536" y="231331"/>
                    </a:moveTo>
                    <a:cubicBezTo>
                      <a:pt x="199609" y="362839"/>
                      <a:pt x="71910" y="538988"/>
                      <a:pt x="27270" y="714693"/>
                    </a:cubicBezTo>
                    <a:cubicBezTo>
                      <a:pt x="-17942" y="892556"/>
                      <a:pt x="-7020" y="1073404"/>
                      <a:pt x="60671" y="1267143"/>
                    </a:cubicBezTo>
                    <a:lnTo>
                      <a:pt x="1071591" y="1267143"/>
                    </a:lnTo>
                    <a:lnTo>
                      <a:pt x="1071591" y="0"/>
                    </a:lnTo>
                    <a:cubicBezTo>
                      <a:pt x="748249" y="6794"/>
                      <a:pt x="516220" y="128905"/>
                      <a:pt x="377536" y="23133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53" name="Google Shape;1380;p49">
                <a:extLst>
                  <a:ext uri="{FF2B5EF4-FFF2-40B4-BE49-F238E27FC236}">
                    <a16:creationId xmlns:a16="http://schemas.microsoft.com/office/drawing/2014/main" id="{97B748AE-FD31-2FF3-8711-5DC6DB818980}"/>
                  </a:ext>
                </a:extLst>
              </p:cNvPr>
              <p:cNvSpPr/>
              <p:nvPr/>
            </p:nvSpPr>
            <p:spPr>
              <a:xfrm>
                <a:off x="8012931" y="1341261"/>
                <a:ext cx="202133" cy="270446"/>
              </a:xfrm>
              <a:custGeom>
                <a:avLst/>
                <a:gdLst/>
                <a:ahLst/>
                <a:cxnLst/>
                <a:rect l="l" t="t" r="r" b="b"/>
                <a:pathLst>
                  <a:path w="1010666" h="1352232" extrusionOk="0">
                    <a:moveTo>
                      <a:pt x="326390" y="1351915"/>
                    </a:moveTo>
                    <a:cubicBezTo>
                      <a:pt x="447929" y="1351090"/>
                      <a:pt x="476758" y="1318387"/>
                      <a:pt x="497142" y="1226757"/>
                    </a:cubicBezTo>
                    <a:cubicBezTo>
                      <a:pt x="505079" y="1190943"/>
                      <a:pt x="512382" y="1152208"/>
                      <a:pt x="520129" y="1111187"/>
                    </a:cubicBezTo>
                    <a:cubicBezTo>
                      <a:pt x="540004" y="1005586"/>
                      <a:pt x="562610" y="885888"/>
                      <a:pt x="602869" y="793750"/>
                    </a:cubicBezTo>
                    <a:cubicBezTo>
                      <a:pt x="721932" y="514413"/>
                      <a:pt x="897255" y="279463"/>
                      <a:pt x="1010666" y="0"/>
                    </a:cubicBezTo>
                    <a:lnTo>
                      <a:pt x="0" y="0"/>
                    </a:lnTo>
                    <a:lnTo>
                      <a:pt x="0" y="1351725"/>
                    </a:lnTo>
                    <a:lnTo>
                      <a:pt x="12573" y="1351598"/>
                    </a:lnTo>
                    <a:lnTo>
                      <a:pt x="12573" y="1352169"/>
                    </a:lnTo>
                    <a:cubicBezTo>
                      <a:pt x="41974" y="1352169"/>
                      <a:pt x="71438" y="1352169"/>
                      <a:pt x="100838" y="1352233"/>
                    </a:cubicBezTo>
                    <a:lnTo>
                      <a:pt x="118364" y="1351915"/>
                    </a:lnTo>
                    <a:cubicBezTo>
                      <a:pt x="162116" y="1351979"/>
                      <a:pt x="284671" y="1352487"/>
                      <a:pt x="326390" y="13519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54" name="Google Shape;1381;p49">
                <a:extLst>
                  <a:ext uri="{FF2B5EF4-FFF2-40B4-BE49-F238E27FC236}">
                    <a16:creationId xmlns:a16="http://schemas.microsoft.com/office/drawing/2014/main" id="{716547B2-379D-9A36-2070-E90DCD4D79A3}"/>
                  </a:ext>
                </a:extLst>
              </p:cNvPr>
              <p:cNvSpPr/>
              <p:nvPr/>
            </p:nvSpPr>
            <p:spPr>
              <a:xfrm>
                <a:off x="7804733" y="1341261"/>
                <a:ext cx="199288" cy="270439"/>
              </a:xfrm>
              <a:custGeom>
                <a:avLst/>
                <a:gdLst/>
                <a:ahLst/>
                <a:cxnLst/>
                <a:rect l="l" t="t" r="r" b="b"/>
                <a:pathLst>
                  <a:path w="996442" h="1352197" extrusionOk="0">
                    <a:moveTo>
                      <a:pt x="996442" y="1352169"/>
                    </a:moveTo>
                    <a:lnTo>
                      <a:pt x="996442" y="0"/>
                    </a:lnTo>
                    <a:lnTo>
                      <a:pt x="0" y="0"/>
                    </a:lnTo>
                    <a:cubicBezTo>
                      <a:pt x="113538" y="279591"/>
                      <a:pt x="288671" y="514287"/>
                      <a:pt x="407797" y="793750"/>
                    </a:cubicBezTo>
                    <a:cubicBezTo>
                      <a:pt x="448056" y="885888"/>
                      <a:pt x="470662" y="1005586"/>
                      <a:pt x="490601" y="1111250"/>
                    </a:cubicBezTo>
                    <a:cubicBezTo>
                      <a:pt x="498348" y="1152208"/>
                      <a:pt x="505651" y="1190943"/>
                      <a:pt x="513588" y="1226757"/>
                    </a:cubicBezTo>
                    <a:cubicBezTo>
                      <a:pt x="533908" y="1329246"/>
                      <a:pt x="580580" y="1351153"/>
                      <a:pt x="682561" y="1352169"/>
                    </a:cubicBezTo>
                    <a:cubicBezTo>
                      <a:pt x="774002" y="1352169"/>
                      <a:pt x="905256" y="1352233"/>
                      <a:pt x="996442" y="135216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grpSp>
            <p:nvGrpSpPr>
              <p:cNvPr id="155" name="Google Shape;1382;p49">
                <a:extLst>
                  <a:ext uri="{FF2B5EF4-FFF2-40B4-BE49-F238E27FC236}">
                    <a16:creationId xmlns:a16="http://schemas.microsoft.com/office/drawing/2014/main" id="{D4DFD185-E91A-390A-C3E7-8011BAD6D71F}"/>
                  </a:ext>
                </a:extLst>
              </p:cNvPr>
              <p:cNvGrpSpPr/>
              <p:nvPr/>
            </p:nvGrpSpPr>
            <p:grpSpPr>
              <a:xfrm>
                <a:off x="7638277" y="937343"/>
                <a:ext cx="744273" cy="793950"/>
                <a:chOff x="6565437" y="1588001"/>
                <a:chExt cx="744273" cy="793950"/>
              </a:xfrm>
            </p:grpSpPr>
            <p:sp>
              <p:nvSpPr>
                <p:cNvPr id="156" name="Google Shape;1383;p49">
                  <a:extLst>
                    <a:ext uri="{FF2B5EF4-FFF2-40B4-BE49-F238E27FC236}">
                      <a16:creationId xmlns:a16="http://schemas.microsoft.com/office/drawing/2014/main" id="{44897B28-623D-206E-71A0-59CBD654B208}"/>
                    </a:ext>
                  </a:extLst>
                </p:cNvPr>
                <p:cNvSpPr/>
                <p:nvPr/>
              </p:nvSpPr>
              <p:spPr>
                <a:xfrm>
                  <a:off x="7127411" y="1694452"/>
                  <a:ext cx="76068" cy="754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32" extrusionOk="0">
                      <a:moveTo>
                        <a:pt x="12" y="132"/>
                      </a:moveTo>
                      <a:cubicBezTo>
                        <a:pt x="9" y="132"/>
                        <a:pt x="6" y="131"/>
                        <a:pt x="4" y="128"/>
                      </a:cubicBezTo>
                      <a:cubicBezTo>
                        <a:pt x="0" y="124"/>
                        <a:pt x="0" y="118"/>
                        <a:pt x="4" y="114"/>
                      </a:cubicBezTo>
                      <a:cubicBezTo>
                        <a:pt x="113" y="4"/>
                        <a:pt x="113" y="4"/>
                        <a:pt x="113" y="4"/>
                      </a:cubicBezTo>
                      <a:cubicBezTo>
                        <a:pt x="118" y="0"/>
                        <a:pt x="124" y="0"/>
                        <a:pt x="128" y="4"/>
                      </a:cubicBezTo>
                      <a:cubicBezTo>
                        <a:pt x="133" y="8"/>
                        <a:pt x="133" y="15"/>
                        <a:pt x="128" y="19"/>
                      </a:cubicBezTo>
                      <a:cubicBezTo>
                        <a:pt x="19" y="128"/>
                        <a:pt x="19" y="128"/>
                        <a:pt x="19" y="128"/>
                      </a:cubicBezTo>
                      <a:cubicBezTo>
                        <a:pt x="17" y="131"/>
                        <a:pt x="14" y="132"/>
                        <a:pt x="12" y="13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i="0" u="none" strike="noStrike" cap="none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57" name="Google Shape;1384;p49">
                  <a:extLst>
                    <a:ext uri="{FF2B5EF4-FFF2-40B4-BE49-F238E27FC236}">
                      <a16:creationId xmlns:a16="http://schemas.microsoft.com/office/drawing/2014/main" id="{0551AAC8-A254-E8C1-BE08-A826ECB9BA95}"/>
                    </a:ext>
                  </a:extLst>
                </p:cNvPr>
                <p:cNvSpPr/>
                <p:nvPr/>
              </p:nvSpPr>
              <p:spPr>
                <a:xfrm>
                  <a:off x="7209689" y="1954149"/>
                  <a:ext cx="100020" cy="11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" h="21" extrusionOk="0">
                      <a:moveTo>
                        <a:pt x="165" y="21"/>
                      </a:moveTo>
                      <a:cubicBezTo>
                        <a:pt x="10" y="21"/>
                        <a:pt x="10" y="21"/>
                        <a:pt x="10" y="21"/>
                      </a:cubicBezTo>
                      <a:cubicBezTo>
                        <a:pt x="4" y="21"/>
                        <a:pt x="0" y="17"/>
                        <a:pt x="0" y="11"/>
                      </a:cubicBezTo>
                      <a:cubicBezTo>
                        <a:pt x="0" y="5"/>
                        <a:pt x="4" y="0"/>
                        <a:pt x="10" y="0"/>
                      </a:cubicBezTo>
                      <a:cubicBezTo>
                        <a:pt x="165" y="0"/>
                        <a:pt x="165" y="0"/>
                        <a:pt x="165" y="0"/>
                      </a:cubicBezTo>
                      <a:cubicBezTo>
                        <a:pt x="171" y="0"/>
                        <a:pt x="175" y="5"/>
                        <a:pt x="175" y="11"/>
                      </a:cubicBezTo>
                      <a:cubicBezTo>
                        <a:pt x="175" y="17"/>
                        <a:pt x="171" y="21"/>
                        <a:pt x="165" y="2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i="0" u="none" strike="noStrike" cap="none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58" name="Google Shape;1385;p49">
                  <a:extLst>
                    <a:ext uri="{FF2B5EF4-FFF2-40B4-BE49-F238E27FC236}">
                      <a16:creationId xmlns:a16="http://schemas.microsoft.com/office/drawing/2014/main" id="{4C4A45B9-5095-AE5A-95A5-DB1C51E3B5C1}"/>
                    </a:ext>
                  </a:extLst>
                </p:cNvPr>
                <p:cNvSpPr/>
                <p:nvPr/>
              </p:nvSpPr>
              <p:spPr>
                <a:xfrm>
                  <a:off x="7127411" y="2150197"/>
                  <a:ext cx="76068" cy="7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32" extrusionOk="0">
                      <a:moveTo>
                        <a:pt x="121" y="132"/>
                      </a:moveTo>
                      <a:cubicBezTo>
                        <a:pt x="119" y="132"/>
                        <a:pt x="116" y="131"/>
                        <a:pt x="114" y="129"/>
                      </a:cubicBezTo>
                      <a:cubicBezTo>
                        <a:pt x="5" y="19"/>
                        <a:pt x="5" y="19"/>
                        <a:pt x="5" y="19"/>
                      </a:cubicBezTo>
                      <a:cubicBezTo>
                        <a:pt x="0" y="15"/>
                        <a:pt x="0" y="8"/>
                        <a:pt x="5" y="4"/>
                      </a:cubicBezTo>
                      <a:cubicBezTo>
                        <a:pt x="9" y="0"/>
                        <a:pt x="15" y="0"/>
                        <a:pt x="20" y="4"/>
                      </a:cubicBezTo>
                      <a:cubicBezTo>
                        <a:pt x="129" y="114"/>
                        <a:pt x="129" y="114"/>
                        <a:pt x="129" y="114"/>
                      </a:cubicBezTo>
                      <a:cubicBezTo>
                        <a:pt x="133" y="118"/>
                        <a:pt x="133" y="124"/>
                        <a:pt x="129" y="129"/>
                      </a:cubicBezTo>
                      <a:cubicBezTo>
                        <a:pt x="127" y="131"/>
                        <a:pt x="124" y="132"/>
                        <a:pt x="121" y="13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i="0" u="none" strike="noStrike" cap="none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59" name="Google Shape;1386;p49">
                  <a:extLst>
                    <a:ext uri="{FF2B5EF4-FFF2-40B4-BE49-F238E27FC236}">
                      <a16:creationId xmlns:a16="http://schemas.microsoft.com/office/drawing/2014/main" id="{284BFD7D-9D28-F320-EF57-EA07FEAFAD54}"/>
                    </a:ext>
                  </a:extLst>
                </p:cNvPr>
                <p:cNvSpPr/>
                <p:nvPr/>
              </p:nvSpPr>
              <p:spPr>
                <a:xfrm>
                  <a:off x="6671888" y="2150863"/>
                  <a:ext cx="76068" cy="74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31" extrusionOk="0">
                      <a:moveTo>
                        <a:pt x="12" y="131"/>
                      </a:moveTo>
                      <a:cubicBezTo>
                        <a:pt x="9" y="131"/>
                        <a:pt x="7" y="130"/>
                        <a:pt x="5" y="128"/>
                      </a:cubicBezTo>
                      <a:cubicBezTo>
                        <a:pt x="0" y="124"/>
                        <a:pt x="0" y="117"/>
                        <a:pt x="5" y="113"/>
                      </a:cubicBezTo>
                      <a:cubicBezTo>
                        <a:pt x="114" y="4"/>
                        <a:pt x="114" y="4"/>
                        <a:pt x="114" y="4"/>
                      </a:cubicBezTo>
                      <a:cubicBezTo>
                        <a:pt x="118" y="0"/>
                        <a:pt x="125" y="0"/>
                        <a:pt x="129" y="4"/>
                      </a:cubicBezTo>
                      <a:cubicBezTo>
                        <a:pt x="133" y="8"/>
                        <a:pt x="133" y="14"/>
                        <a:pt x="129" y="19"/>
                      </a:cubicBezTo>
                      <a:cubicBezTo>
                        <a:pt x="19" y="128"/>
                        <a:pt x="19" y="128"/>
                        <a:pt x="19" y="128"/>
                      </a:cubicBezTo>
                      <a:cubicBezTo>
                        <a:pt x="17" y="130"/>
                        <a:pt x="15" y="131"/>
                        <a:pt x="12" y="13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i="0" u="none" strike="noStrike" cap="none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60" name="Google Shape;1387;p49">
                  <a:extLst>
                    <a:ext uri="{FF2B5EF4-FFF2-40B4-BE49-F238E27FC236}">
                      <a16:creationId xmlns:a16="http://schemas.microsoft.com/office/drawing/2014/main" id="{EAF02E57-9CA0-BF8E-2A81-E08C7B3373D8}"/>
                    </a:ext>
                  </a:extLst>
                </p:cNvPr>
                <p:cNvSpPr/>
                <p:nvPr/>
              </p:nvSpPr>
              <p:spPr>
                <a:xfrm>
                  <a:off x="6565437" y="1954593"/>
                  <a:ext cx="100020" cy="11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" h="21" extrusionOk="0">
                      <a:moveTo>
                        <a:pt x="165" y="21"/>
                      </a:moveTo>
                      <a:cubicBezTo>
                        <a:pt x="10" y="21"/>
                        <a:pt x="10" y="21"/>
                        <a:pt x="10" y="21"/>
                      </a:cubicBezTo>
                      <a:cubicBezTo>
                        <a:pt x="4" y="21"/>
                        <a:pt x="0" y="16"/>
                        <a:pt x="0" y="10"/>
                      </a:cubicBezTo>
                      <a:cubicBezTo>
                        <a:pt x="0" y="5"/>
                        <a:pt x="4" y="0"/>
                        <a:pt x="10" y="0"/>
                      </a:cubicBezTo>
                      <a:cubicBezTo>
                        <a:pt x="165" y="0"/>
                        <a:pt x="165" y="0"/>
                        <a:pt x="165" y="0"/>
                      </a:cubicBezTo>
                      <a:cubicBezTo>
                        <a:pt x="171" y="0"/>
                        <a:pt x="175" y="5"/>
                        <a:pt x="175" y="10"/>
                      </a:cubicBezTo>
                      <a:cubicBezTo>
                        <a:pt x="175" y="16"/>
                        <a:pt x="171" y="21"/>
                        <a:pt x="165" y="2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i="0" u="none" strike="noStrike" cap="none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61" name="Google Shape;1388;p49">
                  <a:extLst>
                    <a:ext uri="{FF2B5EF4-FFF2-40B4-BE49-F238E27FC236}">
                      <a16:creationId xmlns:a16="http://schemas.microsoft.com/office/drawing/2014/main" id="{B30E5093-D520-D75F-FAA8-757DE1CE6AD2}"/>
                    </a:ext>
                  </a:extLst>
                </p:cNvPr>
                <p:cNvSpPr/>
                <p:nvPr/>
              </p:nvSpPr>
              <p:spPr>
                <a:xfrm>
                  <a:off x="6671888" y="1694896"/>
                  <a:ext cx="75403" cy="74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" h="131" extrusionOk="0">
                      <a:moveTo>
                        <a:pt x="121" y="131"/>
                      </a:moveTo>
                      <a:cubicBezTo>
                        <a:pt x="118" y="131"/>
                        <a:pt x="115" y="130"/>
                        <a:pt x="113" y="128"/>
                      </a:cubicBezTo>
                      <a:cubicBezTo>
                        <a:pt x="4" y="19"/>
                        <a:pt x="4" y="19"/>
                        <a:pt x="4" y="19"/>
                      </a:cubicBezTo>
                      <a:cubicBezTo>
                        <a:pt x="0" y="14"/>
                        <a:pt x="0" y="8"/>
                        <a:pt x="4" y="4"/>
                      </a:cubicBezTo>
                      <a:cubicBezTo>
                        <a:pt x="8" y="0"/>
                        <a:pt x="15" y="0"/>
                        <a:pt x="19" y="4"/>
                      </a:cubicBezTo>
                      <a:cubicBezTo>
                        <a:pt x="128" y="113"/>
                        <a:pt x="128" y="113"/>
                        <a:pt x="128" y="113"/>
                      </a:cubicBezTo>
                      <a:cubicBezTo>
                        <a:pt x="132" y="117"/>
                        <a:pt x="132" y="124"/>
                        <a:pt x="128" y="128"/>
                      </a:cubicBezTo>
                      <a:cubicBezTo>
                        <a:pt x="126" y="130"/>
                        <a:pt x="124" y="131"/>
                        <a:pt x="121" y="13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i="0" u="none" strike="noStrike" cap="none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62" name="Google Shape;1389;p49">
                  <a:extLst>
                    <a:ext uri="{FF2B5EF4-FFF2-40B4-BE49-F238E27FC236}">
                      <a16:creationId xmlns:a16="http://schemas.microsoft.com/office/drawing/2014/main" id="{741D7B3C-D68A-2446-88EA-5DDB1112DB99}"/>
                    </a:ext>
                  </a:extLst>
                </p:cNvPr>
                <p:cNvSpPr/>
                <p:nvPr/>
              </p:nvSpPr>
              <p:spPr>
                <a:xfrm>
                  <a:off x="6931363" y="1588001"/>
                  <a:ext cx="11976" cy="100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175" extrusionOk="0">
                      <a:moveTo>
                        <a:pt x="11" y="175"/>
                      </a:moveTo>
                      <a:cubicBezTo>
                        <a:pt x="5" y="175"/>
                        <a:pt x="0" y="171"/>
                        <a:pt x="0" y="165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4"/>
                        <a:pt x="5" y="0"/>
                        <a:pt x="11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65"/>
                        <a:pt x="21" y="165"/>
                        <a:pt x="21" y="165"/>
                      </a:cubicBezTo>
                      <a:cubicBezTo>
                        <a:pt x="21" y="171"/>
                        <a:pt x="17" y="175"/>
                        <a:pt x="11" y="1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i="0" u="none" strike="noStrike" cap="none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63" name="Google Shape;1390;p49">
                  <a:extLst>
                    <a:ext uri="{FF2B5EF4-FFF2-40B4-BE49-F238E27FC236}">
                      <a16:creationId xmlns:a16="http://schemas.microsoft.com/office/drawing/2014/main" id="{6E6F4363-CF94-CEF4-A086-3DD2A4E19AD4}"/>
                    </a:ext>
                  </a:extLst>
                </p:cNvPr>
                <p:cNvSpPr/>
                <p:nvPr/>
              </p:nvSpPr>
              <p:spPr>
                <a:xfrm>
                  <a:off x="6847311" y="2280157"/>
                  <a:ext cx="180080" cy="25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" h="45" extrusionOk="0">
                      <a:moveTo>
                        <a:pt x="0" y="23"/>
                      </a:moveTo>
                      <a:cubicBezTo>
                        <a:pt x="0" y="35"/>
                        <a:pt x="10" y="45"/>
                        <a:pt x="22" y="45"/>
                      </a:cubicBezTo>
                      <a:cubicBezTo>
                        <a:pt x="293" y="45"/>
                        <a:pt x="293" y="45"/>
                        <a:pt x="293" y="45"/>
                      </a:cubicBezTo>
                      <a:cubicBezTo>
                        <a:pt x="305" y="45"/>
                        <a:pt x="315" y="35"/>
                        <a:pt x="315" y="23"/>
                      </a:cubicBezTo>
                      <a:cubicBezTo>
                        <a:pt x="315" y="23"/>
                        <a:pt x="315" y="23"/>
                        <a:pt x="315" y="23"/>
                      </a:cubicBezTo>
                      <a:cubicBezTo>
                        <a:pt x="315" y="11"/>
                        <a:pt x="305" y="0"/>
                        <a:pt x="293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10" y="0"/>
                        <a:pt x="0" y="11"/>
                        <a:pt x="0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i="0" u="none" strike="noStrike" cap="none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64" name="Google Shape;1391;p49">
                  <a:extLst>
                    <a:ext uri="{FF2B5EF4-FFF2-40B4-BE49-F238E27FC236}">
                      <a16:creationId xmlns:a16="http://schemas.microsoft.com/office/drawing/2014/main" id="{D223E5E3-14B1-398D-A0B0-7AE8F35F8C62}"/>
                    </a:ext>
                  </a:extLst>
                </p:cNvPr>
                <p:cNvSpPr/>
                <p:nvPr/>
              </p:nvSpPr>
              <p:spPr>
                <a:xfrm>
                  <a:off x="6851968" y="2318524"/>
                  <a:ext cx="170766" cy="25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45" extrusionOk="0">
                      <a:moveTo>
                        <a:pt x="0" y="22"/>
                      </a:moveTo>
                      <a:cubicBezTo>
                        <a:pt x="0" y="35"/>
                        <a:pt x="10" y="45"/>
                        <a:pt x="23" y="45"/>
                      </a:cubicBezTo>
                      <a:cubicBezTo>
                        <a:pt x="277" y="45"/>
                        <a:pt x="277" y="45"/>
                        <a:pt x="277" y="45"/>
                      </a:cubicBezTo>
                      <a:cubicBezTo>
                        <a:pt x="289" y="45"/>
                        <a:pt x="299" y="35"/>
                        <a:pt x="299" y="22"/>
                      </a:cubicBezTo>
                      <a:cubicBezTo>
                        <a:pt x="299" y="22"/>
                        <a:pt x="299" y="22"/>
                        <a:pt x="299" y="22"/>
                      </a:cubicBezTo>
                      <a:cubicBezTo>
                        <a:pt x="299" y="10"/>
                        <a:pt x="289" y="0"/>
                        <a:pt x="277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10" y="0"/>
                        <a:pt x="0" y="10"/>
                        <a:pt x="0" y="2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i="0" u="none" strike="noStrike" cap="none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65" name="Google Shape;1392;p49">
                  <a:extLst>
                    <a:ext uri="{FF2B5EF4-FFF2-40B4-BE49-F238E27FC236}">
                      <a16:creationId xmlns:a16="http://schemas.microsoft.com/office/drawing/2014/main" id="{D32097B6-AC8A-6457-7E5E-C5232F23D13D}"/>
                    </a:ext>
                  </a:extLst>
                </p:cNvPr>
                <p:cNvSpPr/>
                <p:nvPr/>
              </p:nvSpPr>
              <p:spPr>
                <a:xfrm>
                  <a:off x="6876364" y="2356225"/>
                  <a:ext cx="122419" cy="25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45" extrusionOk="0">
                      <a:moveTo>
                        <a:pt x="0" y="23"/>
                      </a:moveTo>
                      <a:cubicBezTo>
                        <a:pt x="0" y="35"/>
                        <a:pt x="10" y="45"/>
                        <a:pt x="22" y="45"/>
                      </a:cubicBezTo>
                      <a:cubicBezTo>
                        <a:pt x="192" y="45"/>
                        <a:pt x="192" y="45"/>
                        <a:pt x="192" y="45"/>
                      </a:cubicBezTo>
                      <a:cubicBezTo>
                        <a:pt x="204" y="45"/>
                        <a:pt x="214" y="35"/>
                        <a:pt x="214" y="23"/>
                      </a:cubicBezTo>
                      <a:cubicBezTo>
                        <a:pt x="214" y="23"/>
                        <a:pt x="214" y="23"/>
                        <a:pt x="214" y="23"/>
                      </a:cubicBezTo>
                      <a:cubicBezTo>
                        <a:pt x="214" y="10"/>
                        <a:pt x="204" y="0"/>
                        <a:pt x="192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10" y="0"/>
                        <a:pt x="0" y="10"/>
                        <a:pt x="0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i="0" u="none" strike="noStrike" cap="none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</p:grpSp>
        <p:grpSp>
          <p:nvGrpSpPr>
            <p:cNvPr id="166" name="Google Shape;1393;p49">
              <a:extLst>
                <a:ext uri="{FF2B5EF4-FFF2-40B4-BE49-F238E27FC236}">
                  <a16:creationId xmlns:a16="http://schemas.microsoft.com/office/drawing/2014/main" id="{6A6FA0DC-398C-6B51-B349-BD71AD39B5EA}"/>
                </a:ext>
              </a:extLst>
            </p:cNvPr>
            <p:cNvGrpSpPr/>
            <p:nvPr/>
          </p:nvGrpSpPr>
          <p:grpSpPr>
            <a:xfrm>
              <a:off x="3000047" y="3574802"/>
              <a:ext cx="445779" cy="400764"/>
              <a:chOff x="3778727" y="4460423"/>
              <a:chExt cx="720160" cy="647438"/>
            </a:xfrm>
          </p:grpSpPr>
          <p:sp>
            <p:nvSpPr>
              <p:cNvPr id="167" name="Google Shape;1394;p49">
                <a:extLst>
                  <a:ext uri="{FF2B5EF4-FFF2-40B4-BE49-F238E27FC236}">
                    <a16:creationId xmlns:a16="http://schemas.microsoft.com/office/drawing/2014/main" id="{18B6D455-D2CE-F115-40F9-5B71B5EECBE0}"/>
                  </a:ext>
                </a:extLst>
              </p:cNvPr>
              <p:cNvSpPr/>
              <p:nvPr/>
            </p:nvSpPr>
            <p:spPr>
              <a:xfrm>
                <a:off x="3957011" y="4902228"/>
                <a:ext cx="364723" cy="110621"/>
              </a:xfrm>
              <a:custGeom>
                <a:avLst/>
                <a:gdLst/>
                <a:ahLst/>
                <a:cxnLst/>
                <a:rect l="l" t="t" r="r" b="b"/>
                <a:pathLst>
                  <a:path w="640" h="194" extrusionOk="0">
                    <a:moveTo>
                      <a:pt x="0" y="0"/>
                    </a:moveTo>
                    <a:cubicBezTo>
                      <a:pt x="63" y="130"/>
                      <a:pt x="63" y="130"/>
                      <a:pt x="63" y="130"/>
                    </a:cubicBezTo>
                    <a:cubicBezTo>
                      <a:pt x="64" y="130"/>
                      <a:pt x="64" y="130"/>
                      <a:pt x="64" y="130"/>
                    </a:cubicBezTo>
                    <a:cubicBezTo>
                      <a:pt x="64" y="130"/>
                      <a:pt x="64" y="130"/>
                      <a:pt x="64" y="131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93" y="170"/>
                      <a:pt x="188" y="194"/>
                      <a:pt x="320" y="194"/>
                    </a:cubicBezTo>
                    <a:cubicBezTo>
                      <a:pt x="452" y="194"/>
                      <a:pt x="547" y="170"/>
                      <a:pt x="571" y="143"/>
                    </a:cubicBezTo>
                    <a:cubicBezTo>
                      <a:pt x="577" y="131"/>
                      <a:pt x="577" y="131"/>
                      <a:pt x="577" y="131"/>
                    </a:cubicBezTo>
                    <a:cubicBezTo>
                      <a:pt x="577" y="130"/>
                      <a:pt x="577" y="130"/>
                      <a:pt x="577" y="130"/>
                    </a:cubicBezTo>
                    <a:cubicBezTo>
                      <a:pt x="577" y="130"/>
                      <a:pt x="577" y="130"/>
                      <a:pt x="577" y="130"/>
                    </a:cubicBezTo>
                    <a:cubicBezTo>
                      <a:pt x="640" y="0"/>
                      <a:pt x="640" y="0"/>
                      <a:pt x="640" y="0"/>
                    </a:cubicBezTo>
                    <a:cubicBezTo>
                      <a:pt x="587" y="29"/>
                      <a:pt x="452" y="46"/>
                      <a:pt x="320" y="46"/>
                    </a:cubicBezTo>
                    <a:cubicBezTo>
                      <a:pt x="189" y="46"/>
                      <a:pt x="53" y="29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68" name="Google Shape;1395;p49">
                <a:extLst>
                  <a:ext uri="{FF2B5EF4-FFF2-40B4-BE49-F238E27FC236}">
                    <a16:creationId xmlns:a16="http://schemas.microsoft.com/office/drawing/2014/main" id="{C34A9BE4-4155-98ED-52CE-5E318B129C59}"/>
                  </a:ext>
                </a:extLst>
              </p:cNvPr>
              <p:cNvSpPr/>
              <p:nvPr/>
            </p:nvSpPr>
            <p:spPr>
              <a:xfrm>
                <a:off x="4002092" y="4999728"/>
                <a:ext cx="275015" cy="108132"/>
              </a:xfrm>
              <a:custGeom>
                <a:avLst/>
                <a:gdLst/>
                <a:ahLst/>
                <a:cxnLst/>
                <a:rect l="l" t="t" r="r" b="b"/>
                <a:pathLst>
                  <a:path w="483" h="190" extrusionOk="0">
                    <a:moveTo>
                      <a:pt x="0" y="0"/>
                    </a:moveTo>
                    <a:cubicBezTo>
                      <a:pt x="61" y="125"/>
                      <a:pt x="61" y="125"/>
                      <a:pt x="61" y="125"/>
                    </a:cubicBezTo>
                    <a:cubicBezTo>
                      <a:pt x="62" y="126"/>
                      <a:pt x="62" y="127"/>
                      <a:pt x="63" y="128"/>
                    </a:cubicBezTo>
                    <a:cubicBezTo>
                      <a:pt x="70" y="144"/>
                      <a:pt x="70" y="144"/>
                      <a:pt x="70" y="144"/>
                    </a:cubicBezTo>
                    <a:cubicBezTo>
                      <a:pt x="93" y="170"/>
                      <a:pt x="162" y="190"/>
                      <a:pt x="241" y="190"/>
                    </a:cubicBezTo>
                    <a:cubicBezTo>
                      <a:pt x="320" y="190"/>
                      <a:pt x="389" y="170"/>
                      <a:pt x="412" y="144"/>
                    </a:cubicBezTo>
                    <a:cubicBezTo>
                      <a:pt x="420" y="128"/>
                      <a:pt x="420" y="128"/>
                      <a:pt x="420" y="128"/>
                    </a:cubicBezTo>
                    <a:cubicBezTo>
                      <a:pt x="421" y="127"/>
                      <a:pt x="421" y="126"/>
                      <a:pt x="421" y="125"/>
                    </a:cubicBezTo>
                    <a:cubicBezTo>
                      <a:pt x="483" y="0"/>
                      <a:pt x="483" y="0"/>
                      <a:pt x="483" y="0"/>
                    </a:cubicBezTo>
                    <a:cubicBezTo>
                      <a:pt x="437" y="26"/>
                      <a:pt x="338" y="41"/>
                      <a:pt x="241" y="41"/>
                    </a:cubicBezTo>
                    <a:cubicBezTo>
                      <a:pt x="144" y="41"/>
                      <a:pt x="45" y="26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69" name="Google Shape;1396;p49">
                <a:extLst>
                  <a:ext uri="{FF2B5EF4-FFF2-40B4-BE49-F238E27FC236}">
                    <a16:creationId xmlns:a16="http://schemas.microsoft.com/office/drawing/2014/main" id="{43A76B9F-521B-36DA-ED6B-37672A1E703B}"/>
                  </a:ext>
                </a:extLst>
              </p:cNvPr>
              <p:cNvSpPr/>
              <p:nvPr/>
            </p:nvSpPr>
            <p:spPr>
              <a:xfrm>
                <a:off x="3780312" y="4519014"/>
                <a:ext cx="718575" cy="115145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202" extrusionOk="0">
                    <a:moveTo>
                      <a:pt x="630" y="53"/>
                    </a:moveTo>
                    <a:cubicBezTo>
                      <a:pt x="363" y="53"/>
                      <a:pt x="82" y="34"/>
                      <a:pt x="0" y="0"/>
                    </a:cubicBezTo>
                    <a:cubicBezTo>
                      <a:pt x="71" y="146"/>
                      <a:pt x="71" y="146"/>
                      <a:pt x="71" y="146"/>
                    </a:cubicBezTo>
                    <a:cubicBezTo>
                      <a:pt x="88" y="157"/>
                      <a:pt x="134" y="170"/>
                      <a:pt x="227" y="181"/>
                    </a:cubicBezTo>
                    <a:cubicBezTo>
                      <a:pt x="334" y="194"/>
                      <a:pt x="478" y="202"/>
                      <a:pt x="630" y="202"/>
                    </a:cubicBezTo>
                    <a:cubicBezTo>
                      <a:pt x="630" y="202"/>
                      <a:pt x="630" y="202"/>
                      <a:pt x="630" y="202"/>
                    </a:cubicBezTo>
                    <a:cubicBezTo>
                      <a:pt x="929" y="202"/>
                      <a:pt x="1147" y="174"/>
                      <a:pt x="1189" y="146"/>
                    </a:cubicBezTo>
                    <a:cubicBezTo>
                      <a:pt x="1261" y="0"/>
                      <a:pt x="1261" y="0"/>
                      <a:pt x="1261" y="0"/>
                    </a:cubicBezTo>
                    <a:cubicBezTo>
                      <a:pt x="1179" y="34"/>
                      <a:pt x="897" y="53"/>
                      <a:pt x="630" y="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70" name="Google Shape;1397;p49">
                <a:extLst>
                  <a:ext uri="{FF2B5EF4-FFF2-40B4-BE49-F238E27FC236}">
                    <a16:creationId xmlns:a16="http://schemas.microsoft.com/office/drawing/2014/main" id="{444F7FDF-5AD6-6C4B-0449-B95C95789344}"/>
                  </a:ext>
                </a:extLst>
              </p:cNvPr>
              <p:cNvSpPr/>
              <p:nvPr/>
            </p:nvSpPr>
            <p:spPr>
              <a:xfrm>
                <a:off x="3868662" y="4710395"/>
                <a:ext cx="541875" cy="112657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98" extrusionOk="0">
                    <a:moveTo>
                      <a:pt x="0" y="0"/>
                    </a:moveTo>
                    <a:cubicBezTo>
                      <a:pt x="70" y="144"/>
                      <a:pt x="70" y="144"/>
                      <a:pt x="70" y="144"/>
                    </a:cubicBezTo>
                    <a:cubicBezTo>
                      <a:pt x="101" y="171"/>
                      <a:pt x="259" y="198"/>
                      <a:pt x="475" y="198"/>
                    </a:cubicBezTo>
                    <a:cubicBezTo>
                      <a:pt x="692" y="198"/>
                      <a:pt x="849" y="171"/>
                      <a:pt x="881" y="144"/>
                    </a:cubicBezTo>
                    <a:cubicBezTo>
                      <a:pt x="951" y="0"/>
                      <a:pt x="951" y="0"/>
                      <a:pt x="951" y="0"/>
                    </a:cubicBezTo>
                    <a:cubicBezTo>
                      <a:pt x="881" y="32"/>
                      <a:pt x="673" y="50"/>
                      <a:pt x="475" y="50"/>
                    </a:cubicBezTo>
                    <a:cubicBezTo>
                      <a:pt x="277" y="50"/>
                      <a:pt x="69" y="32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71" name="Google Shape;1398;p49">
                <a:extLst>
                  <a:ext uri="{FF2B5EF4-FFF2-40B4-BE49-F238E27FC236}">
                    <a16:creationId xmlns:a16="http://schemas.microsoft.com/office/drawing/2014/main" id="{308A0F50-7213-C925-AAB7-B94F9AF8498A}"/>
                  </a:ext>
                </a:extLst>
              </p:cNvPr>
              <p:cNvSpPr/>
              <p:nvPr/>
            </p:nvSpPr>
            <p:spPr>
              <a:xfrm>
                <a:off x="3824940" y="4614704"/>
                <a:ext cx="629543" cy="114014"/>
              </a:xfrm>
              <a:custGeom>
                <a:avLst/>
                <a:gdLst/>
                <a:ahLst/>
                <a:cxnLst/>
                <a:rect l="l" t="t" r="r" b="b"/>
                <a:pathLst>
                  <a:path w="1105" h="200" extrusionOk="0">
                    <a:moveTo>
                      <a:pt x="552" y="51"/>
                    </a:moveTo>
                    <a:cubicBezTo>
                      <a:pt x="399" y="51"/>
                      <a:pt x="255" y="44"/>
                      <a:pt x="147" y="31"/>
                    </a:cubicBezTo>
                    <a:cubicBezTo>
                      <a:pt x="76" y="22"/>
                      <a:pt x="26" y="12"/>
                      <a:pt x="0" y="0"/>
                    </a:cubicBezTo>
                    <a:cubicBezTo>
                      <a:pt x="70" y="145"/>
                      <a:pt x="70" y="145"/>
                      <a:pt x="70" y="145"/>
                    </a:cubicBezTo>
                    <a:cubicBezTo>
                      <a:pt x="108" y="173"/>
                      <a:pt x="296" y="200"/>
                      <a:pt x="552" y="200"/>
                    </a:cubicBezTo>
                    <a:cubicBezTo>
                      <a:pt x="809" y="200"/>
                      <a:pt x="996" y="173"/>
                      <a:pt x="1034" y="145"/>
                    </a:cubicBezTo>
                    <a:cubicBezTo>
                      <a:pt x="1105" y="0"/>
                      <a:pt x="1105" y="0"/>
                      <a:pt x="1105" y="0"/>
                    </a:cubicBezTo>
                    <a:cubicBezTo>
                      <a:pt x="1030" y="33"/>
                      <a:pt x="785" y="51"/>
                      <a:pt x="552" y="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72" name="Google Shape;1399;p49">
                <a:extLst>
                  <a:ext uri="{FF2B5EF4-FFF2-40B4-BE49-F238E27FC236}">
                    <a16:creationId xmlns:a16="http://schemas.microsoft.com/office/drawing/2014/main" id="{82E91E40-0082-97F1-EEA3-63A8AAC860B8}"/>
                  </a:ext>
                </a:extLst>
              </p:cNvPr>
              <p:cNvSpPr/>
              <p:nvPr/>
            </p:nvSpPr>
            <p:spPr>
              <a:xfrm>
                <a:off x="3912610" y="4806085"/>
                <a:ext cx="453525" cy="112204"/>
              </a:xfrm>
              <a:custGeom>
                <a:avLst/>
                <a:gdLst/>
                <a:ahLst/>
                <a:cxnLst/>
                <a:rect l="l" t="t" r="r" b="b"/>
                <a:pathLst>
                  <a:path w="796" h="197" extrusionOk="0">
                    <a:moveTo>
                      <a:pt x="0" y="0"/>
                    </a:moveTo>
                    <a:cubicBezTo>
                      <a:pt x="65" y="132"/>
                      <a:pt x="65" y="132"/>
                      <a:pt x="65" y="132"/>
                    </a:cubicBezTo>
                    <a:cubicBezTo>
                      <a:pt x="65" y="132"/>
                      <a:pt x="65" y="132"/>
                      <a:pt x="65" y="132"/>
                    </a:cubicBezTo>
                    <a:cubicBezTo>
                      <a:pt x="65" y="133"/>
                      <a:pt x="65" y="133"/>
                      <a:pt x="65" y="133"/>
                    </a:cubicBezTo>
                    <a:cubicBezTo>
                      <a:pt x="70" y="142"/>
                      <a:pt x="70" y="142"/>
                      <a:pt x="70" y="142"/>
                    </a:cubicBezTo>
                    <a:cubicBezTo>
                      <a:pt x="95" y="170"/>
                      <a:pt x="221" y="197"/>
                      <a:pt x="398" y="197"/>
                    </a:cubicBezTo>
                    <a:cubicBezTo>
                      <a:pt x="576" y="197"/>
                      <a:pt x="702" y="170"/>
                      <a:pt x="727" y="142"/>
                    </a:cubicBezTo>
                    <a:cubicBezTo>
                      <a:pt x="732" y="133"/>
                      <a:pt x="732" y="133"/>
                      <a:pt x="732" y="133"/>
                    </a:cubicBezTo>
                    <a:cubicBezTo>
                      <a:pt x="732" y="132"/>
                      <a:pt x="732" y="132"/>
                      <a:pt x="732" y="132"/>
                    </a:cubicBezTo>
                    <a:cubicBezTo>
                      <a:pt x="732" y="132"/>
                      <a:pt x="732" y="132"/>
                      <a:pt x="732" y="132"/>
                    </a:cubicBezTo>
                    <a:cubicBezTo>
                      <a:pt x="796" y="0"/>
                      <a:pt x="796" y="0"/>
                      <a:pt x="796" y="0"/>
                    </a:cubicBezTo>
                    <a:cubicBezTo>
                      <a:pt x="735" y="31"/>
                      <a:pt x="562" y="48"/>
                      <a:pt x="398" y="48"/>
                    </a:cubicBezTo>
                    <a:cubicBezTo>
                      <a:pt x="234" y="48"/>
                      <a:pt x="62" y="31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73" name="Google Shape;1400;p49">
                <a:extLst>
                  <a:ext uri="{FF2B5EF4-FFF2-40B4-BE49-F238E27FC236}">
                    <a16:creationId xmlns:a16="http://schemas.microsoft.com/office/drawing/2014/main" id="{43A587DC-F825-39EC-E722-8C012C452855}"/>
                  </a:ext>
                </a:extLst>
              </p:cNvPr>
              <p:cNvSpPr/>
              <p:nvPr/>
            </p:nvSpPr>
            <p:spPr>
              <a:xfrm>
                <a:off x="3778727" y="4460423"/>
                <a:ext cx="719100" cy="79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174" name="Google Shape;1401;p49">
              <a:extLst>
                <a:ext uri="{FF2B5EF4-FFF2-40B4-BE49-F238E27FC236}">
                  <a16:creationId xmlns:a16="http://schemas.microsoft.com/office/drawing/2014/main" id="{8C9DE2E3-4FD4-FF30-798A-8AFD486BFEF2}"/>
                </a:ext>
              </a:extLst>
            </p:cNvPr>
            <p:cNvGrpSpPr/>
            <p:nvPr/>
          </p:nvGrpSpPr>
          <p:grpSpPr>
            <a:xfrm>
              <a:off x="1076932" y="3559877"/>
              <a:ext cx="445680" cy="430613"/>
              <a:chOff x="557494" y="4436312"/>
              <a:chExt cx="720000" cy="695660"/>
            </a:xfrm>
          </p:grpSpPr>
          <p:sp>
            <p:nvSpPr>
              <p:cNvPr id="175" name="Google Shape;1402;p49">
                <a:extLst>
                  <a:ext uri="{FF2B5EF4-FFF2-40B4-BE49-F238E27FC236}">
                    <a16:creationId xmlns:a16="http://schemas.microsoft.com/office/drawing/2014/main" id="{A0C86E62-B7AD-1CEB-28D1-DA95341179EB}"/>
                  </a:ext>
                </a:extLst>
              </p:cNvPr>
              <p:cNvSpPr/>
              <p:nvPr/>
            </p:nvSpPr>
            <p:spPr>
              <a:xfrm>
                <a:off x="557494" y="4436312"/>
                <a:ext cx="720000" cy="144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76" name="Google Shape;1403;p49">
                <a:extLst>
                  <a:ext uri="{FF2B5EF4-FFF2-40B4-BE49-F238E27FC236}">
                    <a16:creationId xmlns:a16="http://schemas.microsoft.com/office/drawing/2014/main" id="{F33E07F1-4664-09E7-9250-6463B5E8721C}"/>
                  </a:ext>
                </a:extLst>
              </p:cNvPr>
              <p:cNvSpPr/>
              <p:nvPr/>
            </p:nvSpPr>
            <p:spPr>
              <a:xfrm>
                <a:off x="651816" y="4730082"/>
                <a:ext cx="533789" cy="218575"/>
              </a:xfrm>
              <a:custGeom>
                <a:avLst/>
                <a:gdLst/>
                <a:ahLst/>
                <a:cxnLst/>
                <a:rect l="l" t="t" r="r" b="b"/>
                <a:pathLst>
                  <a:path w="791" h="325" extrusionOk="0">
                    <a:moveTo>
                      <a:pt x="0" y="0"/>
                    </a:moveTo>
                    <a:cubicBezTo>
                      <a:pt x="100" y="218"/>
                      <a:pt x="100" y="218"/>
                      <a:pt x="100" y="218"/>
                    </a:cubicBezTo>
                    <a:cubicBezTo>
                      <a:pt x="100" y="218"/>
                      <a:pt x="100" y="218"/>
                      <a:pt x="100" y="218"/>
                    </a:cubicBezTo>
                    <a:cubicBezTo>
                      <a:pt x="100" y="218"/>
                      <a:pt x="100" y="218"/>
                      <a:pt x="100" y="218"/>
                    </a:cubicBezTo>
                    <a:cubicBezTo>
                      <a:pt x="115" y="251"/>
                      <a:pt x="115" y="251"/>
                      <a:pt x="115" y="251"/>
                    </a:cubicBezTo>
                    <a:cubicBezTo>
                      <a:pt x="155" y="294"/>
                      <a:pt x="267" y="325"/>
                      <a:pt x="395" y="325"/>
                    </a:cubicBezTo>
                    <a:cubicBezTo>
                      <a:pt x="524" y="325"/>
                      <a:pt x="636" y="294"/>
                      <a:pt x="676" y="251"/>
                    </a:cubicBezTo>
                    <a:cubicBezTo>
                      <a:pt x="691" y="218"/>
                      <a:pt x="691" y="218"/>
                      <a:pt x="691" y="218"/>
                    </a:cubicBezTo>
                    <a:cubicBezTo>
                      <a:pt x="691" y="218"/>
                      <a:pt x="691" y="218"/>
                      <a:pt x="691" y="218"/>
                    </a:cubicBezTo>
                    <a:cubicBezTo>
                      <a:pt x="691" y="218"/>
                      <a:pt x="691" y="218"/>
                      <a:pt x="691" y="218"/>
                    </a:cubicBezTo>
                    <a:cubicBezTo>
                      <a:pt x="791" y="0"/>
                      <a:pt x="791" y="0"/>
                      <a:pt x="791" y="0"/>
                    </a:cubicBezTo>
                    <a:cubicBezTo>
                      <a:pt x="715" y="44"/>
                      <a:pt x="553" y="68"/>
                      <a:pt x="395" y="68"/>
                    </a:cubicBezTo>
                    <a:cubicBezTo>
                      <a:pt x="237" y="68"/>
                      <a:pt x="75" y="44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77" name="Google Shape;1404;p49">
                <a:extLst>
                  <a:ext uri="{FF2B5EF4-FFF2-40B4-BE49-F238E27FC236}">
                    <a16:creationId xmlns:a16="http://schemas.microsoft.com/office/drawing/2014/main" id="{F62DA6CD-7B30-ED4A-E9BB-31F257BE845E}"/>
                  </a:ext>
                </a:extLst>
              </p:cNvPr>
              <p:cNvSpPr/>
              <p:nvPr/>
            </p:nvSpPr>
            <p:spPr>
              <a:xfrm>
                <a:off x="564298" y="4539996"/>
                <a:ext cx="709060" cy="22581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336" extrusionOk="0">
                    <a:moveTo>
                      <a:pt x="917" y="45"/>
                    </a:moveTo>
                    <a:cubicBezTo>
                      <a:pt x="812" y="67"/>
                      <a:pt x="673" y="79"/>
                      <a:pt x="525" y="79"/>
                    </a:cubicBezTo>
                    <a:cubicBezTo>
                      <a:pt x="378" y="79"/>
                      <a:pt x="239" y="67"/>
                      <a:pt x="134" y="45"/>
                    </a:cubicBezTo>
                    <a:cubicBezTo>
                      <a:pt x="87" y="35"/>
                      <a:pt x="34" y="20"/>
                      <a:pt x="0" y="0"/>
                    </a:cubicBezTo>
                    <a:cubicBezTo>
                      <a:pt x="116" y="253"/>
                      <a:pt x="116" y="253"/>
                      <a:pt x="116" y="253"/>
                    </a:cubicBezTo>
                    <a:cubicBezTo>
                      <a:pt x="160" y="296"/>
                      <a:pt x="313" y="336"/>
                      <a:pt x="525" y="336"/>
                    </a:cubicBezTo>
                    <a:cubicBezTo>
                      <a:pt x="738" y="336"/>
                      <a:pt x="891" y="296"/>
                      <a:pt x="934" y="253"/>
                    </a:cubicBezTo>
                    <a:cubicBezTo>
                      <a:pt x="1051" y="0"/>
                      <a:pt x="1051" y="0"/>
                      <a:pt x="1051" y="0"/>
                    </a:cubicBezTo>
                    <a:cubicBezTo>
                      <a:pt x="1017" y="20"/>
                      <a:pt x="964" y="35"/>
                      <a:pt x="917" y="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78" name="Google Shape;1405;p49">
                <a:extLst>
                  <a:ext uri="{FF2B5EF4-FFF2-40B4-BE49-F238E27FC236}">
                    <a16:creationId xmlns:a16="http://schemas.microsoft.com/office/drawing/2014/main" id="{C935FEFC-23F7-46BD-C00B-8173210E970B}"/>
                  </a:ext>
                </a:extLst>
              </p:cNvPr>
              <p:cNvSpPr/>
              <p:nvPr/>
            </p:nvSpPr>
            <p:spPr>
              <a:xfrm>
                <a:off x="739569" y="4921102"/>
                <a:ext cx="357815" cy="210870"/>
              </a:xfrm>
              <a:custGeom>
                <a:avLst/>
                <a:gdLst/>
                <a:ahLst/>
                <a:cxnLst/>
                <a:rect l="l" t="t" r="r" b="b"/>
                <a:pathLst>
                  <a:path w="530" h="314" extrusionOk="0">
                    <a:moveTo>
                      <a:pt x="0" y="0"/>
                    </a:moveTo>
                    <a:cubicBezTo>
                      <a:pt x="95" y="207"/>
                      <a:pt x="95" y="207"/>
                      <a:pt x="95" y="207"/>
                    </a:cubicBezTo>
                    <a:cubicBezTo>
                      <a:pt x="95" y="207"/>
                      <a:pt x="95" y="207"/>
                      <a:pt x="95" y="207"/>
                    </a:cubicBezTo>
                    <a:cubicBezTo>
                      <a:pt x="95" y="207"/>
                      <a:pt x="95" y="207"/>
                      <a:pt x="95" y="207"/>
                    </a:cubicBezTo>
                    <a:cubicBezTo>
                      <a:pt x="121" y="263"/>
                      <a:pt x="121" y="263"/>
                      <a:pt x="121" y="263"/>
                    </a:cubicBezTo>
                    <a:cubicBezTo>
                      <a:pt x="151" y="293"/>
                      <a:pt x="204" y="314"/>
                      <a:pt x="265" y="314"/>
                    </a:cubicBezTo>
                    <a:cubicBezTo>
                      <a:pt x="326" y="314"/>
                      <a:pt x="380" y="293"/>
                      <a:pt x="410" y="263"/>
                    </a:cubicBezTo>
                    <a:cubicBezTo>
                      <a:pt x="435" y="207"/>
                      <a:pt x="435" y="207"/>
                      <a:pt x="435" y="207"/>
                    </a:cubicBezTo>
                    <a:cubicBezTo>
                      <a:pt x="435" y="207"/>
                      <a:pt x="435" y="207"/>
                      <a:pt x="435" y="207"/>
                    </a:cubicBezTo>
                    <a:cubicBezTo>
                      <a:pt x="436" y="207"/>
                      <a:pt x="436" y="207"/>
                      <a:pt x="436" y="207"/>
                    </a:cubicBezTo>
                    <a:cubicBezTo>
                      <a:pt x="530" y="0"/>
                      <a:pt x="530" y="0"/>
                      <a:pt x="530" y="0"/>
                    </a:cubicBezTo>
                    <a:cubicBezTo>
                      <a:pt x="476" y="35"/>
                      <a:pt x="378" y="57"/>
                      <a:pt x="265" y="57"/>
                    </a:cubicBezTo>
                    <a:cubicBezTo>
                      <a:pt x="152" y="57"/>
                      <a:pt x="55" y="35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179" name="Google Shape;1406;p49">
              <a:extLst>
                <a:ext uri="{FF2B5EF4-FFF2-40B4-BE49-F238E27FC236}">
                  <a16:creationId xmlns:a16="http://schemas.microsoft.com/office/drawing/2014/main" id="{D4BA3B37-A60A-93DA-42A3-88686544800A}"/>
                </a:ext>
              </a:extLst>
            </p:cNvPr>
            <p:cNvGrpSpPr/>
            <p:nvPr/>
          </p:nvGrpSpPr>
          <p:grpSpPr>
            <a:xfrm>
              <a:off x="4282154" y="3552288"/>
              <a:ext cx="445833" cy="445792"/>
              <a:chOff x="5926265" y="4424051"/>
              <a:chExt cx="720246" cy="720181"/>
            </a:xfrm>
          </p:grpSpPr>
          <p:sp>
            <p:nvSpPr>
              <p:cNvPr id="180" name="Google Shape;1407;p49">
                <a:extLst>
                  <a:ext uri="{FF2B5EF4-FFF2-40B4-BE49-F238E27FC236}">
                    <a16:creationId xmlns:a16="http://schemas.microsoft.com/office/drawing/2014/main" id="{7E447261-78B6-D316-1678-20EEC0D7EAB8}"/>
                  </a:ext>
                </a:extLst>
              </p:cNvPr>
              <p:cNvSpPr/>
              <p:nvPr/>
            </p:nvSpPr>
            <p:spPr>
              <a:xfrm>
                <a:off x="5926265" y="4424051"/>
                <a:ext cx="355650" cy="355620"/>
              </a:xfrm>
              <a:custGeom>
                <a:avLst/>
                <a:gdLst/>
                <a:ahLst/>
                <a:cxnLst/>
                <a:rect l="l" t="t" r="r" b="b"/>
                <a:pathLst>
                  <a:path w="671" h="671" extrusionOk="0">
                    <a:moveTo>
                      <a:pt x="576" y="124"/>
                    </a:moveTo>
                    <a:cubicBezTo>
                      <a:pt x="451" y="0"/>
                      <a:pt x="249" y="0"/>
                      <a:pt x="125" y="124"/>
                    </a:cubicBezTo>
                    <a:cubicBezTo>
                      <a:pt x="0" y="249"/>
                      <a:pt x="0" y="451"/>
                      <a:pt x="125" y="575"/>
                    </a:cubicBezTo>
                    <a:cubicBezTo>
                      <a:pt x="189" y="640"/>
                      <a:pt x="274" y="671"/>
                      <a:pt x="359" y="668"/>
                    </a:cubicBezTo>
                    <a:cubicBezTo>
                      <a:pt x="510" y="669"/>
                      <a:pt x="510" y="669"/>
                      <a:pt x="510" y="669"/>
                    </a:cubicBezTo>
                    <a:cubicBezTo>
                      <a:pt x="669" y="669"/>
                      <a:pt x="669" y="669"/>
                      <a:pt x="669" y="669"/>
                    </a:cubicBezTo>
                    <a:cubicBezTo>
                      <a:pt x="669" y="509"/>
                      <a:pt x="669" y="509"/>
                      <a:pt x="669" y="509"/>
                    </a:cubicBezTo>
                    <a:cubicBezTo>
                      <a:pt x="669" y="358"/>
                      <a:pt x="669" y="358"/>
                      <a:pt x="669" y="358"/>
                    </a:cubicBezTo>
                    <a:cubicBezTo>
                      <a:pt x="671" y="274"/>
                      <a:pt x="640" y="189"/>
                      <a:pt x="576" y="1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81" name="Google Shape;1408;p49">
                <a:extLst>
                  <a:ext uri="{FF2B5EF4-FFF2-40B4-BE49-F238E27FC236}">
                    <a16:creationId xmlns:a16="http://schemas.microsoft.com/office/drawing/2014/main" id="{2C72222C-40A8-A5DA-30A7-BD7BD0B5B9F5}"/>
                  </a:ext>
                </a:extLst>
              </p:cNvPr>
              <p:cNvSpPr/>
              <p:nvPr/>
            </p:nvSpPr>
            <p:spPr>
              <a:xfrm>
                <a:off x="5926265" y="4788612"/>
                <a:ext cx="355650" cy="355620"/>
              </a:xfrm>
              <a:custGeom>
                <a:avLst/>
                <a:gdLst/>
                <a:ahLst/>
                <a:cxnLst/>
                <a:rect l="l" t="t" r="r" b="b"/>
                <a:pathLst>
                  <a:path w="671" h="671" extrusionOk="0">
                    <a:moveTo>
                      <a:pt x="125" y="95"/>
                    </a:moveTo>
                    <a:cubicBezTo>
                      <a:pt x="0" y="220"/>
                      <a:pt x="0" y="422"/>
                      <a:pt x="125" y="546"/>
                    </a:cubicBezTo>
                    <a:cubicBezTo>
                      <a:pt x="249" y="671"/>
                      <a:pt x="451" y="671"/>
                      <a:pt x="576" y="546"/>
                    </a:cubicBezTo>
                    <a:cubicBezTo>
                      <a:pt x="640" y="482"/>
                      <a:pt x="671" y="397"/>
                      <a:pt x="669" y="312"/>
                    </a:cubicBezTo>
                    <a:cubicBezTo>
                      <a:pt x="669" y="161"/>
                      <a:pt x="669" y="161"/>
                      <a:pt x="669" y="161"/>
                    </a:cubicBezTo>
                    <a:cubicBezTo>
                      <a:pt x="669" y="1"/>
                      <a:pt x="669" y="1"/>
                      <a:pt x="669" y="1"/>
                    </a:cubicBezTo>
                    <a:cubicBezTo>
                      <a:pt x="510" y="2"/>
                      <a:pt x="510" y="2"/>
                      <a:pt x="510" y="2"/>
                    </a:cubicBezTo>
                    <a:cubicBezTo>
                      <a:pt x="359" y="2"/>
                      <a:pt x="359" y="2"/>
                      <a:pt x="359" y="2"/>
                    </a:cubicBezTo>
                    <a:cubicBezTo>
                      <a:pt x="274" y="0"/>
                      <a:pt x="189" y="31"/>
                      <a:pt x="125" y="9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82" name="Google Shape;1409;p49">
                <a:extLst>
                  <a:ext uri="{FF2B5EF4-FFF2-40B4-BE49-F238E27FC236}">
                    <a16:creationId xmlns:a16="http://schemas.microsoft.com/office/drawing/2014/main" id="{C3761526-C8D4-A7BE-00C0-7258F74DC012}"/>
                  </a:ext>
                </a:extLst>
              </p:cNvPr>
              <p:cNvSpPr/>
              <p:nvPr/>
            </p:nvSpPr>
            <p:spPr>
              <a:xfrm>
                <a:off x="6290862" y="4788612"/>
                <a:ext cx="355650" cy="355620"/>
              </a:xfrm>
              <a:custGeom>
                <a:avLst/>
                <a:gdLst/>
                <a:ahLst/>
                <a:cxnLst/>
                <a:rect l="l" t="t" r="r" b="b"/>
                <a:pathLst>
                  <a:path w="671" h="671" extrusionOk="0">
                    <a:moveTo>
                      <a:pt x="96" y="546"/>
                    </a:moveTo>
                    <a:cubicBezTo>
                      <a:pt x="220" y="671"/>
                      <a:pt x="422" y="671"/>
                      <a:pt x="547" y="546"/>
                    </a:cubicBezTo>
                    <a:cubicBezTo>
                      <a:pt x="671" y="422"/>
                      <a:pt x="671" y="220"/>
                      <a:pt x="547" y="95"/>
                    </a:cubicBezTo>
                    <a:cubicBezTo>
                      <a:pt x="482" y="31"/>
                      <a:pt x="397" y="0"/>
                      <a:pt x="313" y="2"/>
                    </a:cubicBezTo>
                    <a:cubicBezTo>
                      <a:pt x="161" y="2"/>
                      <a:pt x="161" y="2"/>
                      <a:pt x="16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2" y="312"/>
                      <a:pt x="2" y="312"/>
                      <a:pt x="2" y="312"/>
                    </a:cubicBezTo>
                    <a:cubicBezTo>
                      <a:pt x="0" y="397"/>
                      <a:pt x="31" y="482"/>
                      <a:pt x="96" y="5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83" name="Google Shape;1410;p49">
                <a:extLst>
                  <a:ext uri="{FF2B5EF4-FFF2-40B4-BE49-F238E27FC236}">
                    <a16:creationId xmlns:a16="http://schemas.microsoft.com/office/drawing/2014/main" id="{A405CC0E-610A-00A6-F17D-765231E49707}"/>
                  </a:ext>
                </a:extLst>
              </p:cNvPr>
              <p:cNvSpPr/>
              <p:nvPr/>
            </p:nvSpPr>
            <p:spPr>
              <a:xfrm>
                <a:off x="6290862" y="4424051"/>
                <a:ext cx="355650" cy="355620"/>
              </a:xfrm>
              <a:custGeom>
                <a:avLst/>
                <a:gdLst/>
                <a:ahLst/>
                <a:cxnLst/>
                <a:rect l="l" t="t" r="r" b="b"/>
                <a:pathLst>
                  <a:path w="671" h="671" extrusionOk="0">
                    <a:moveTo>
                      <a:pt x="547" y="575"/>
                    </a:moveTo>
                    <a:cubicBezTo>
                      <a:pt x="671" y="451"/>
                      <a:pt x="671" y="249"/>
                      <a:pt x="547" y="124"/>
                    </a:cubicBezTo>
                    <a:cubicBezTo>
                      <a:pt x="422" y="0"/>
                      <a:pt x="220" y="0"/>
                      <a:pt x="96" y="124"/>
                    </a:cubicBezTo>
                    <a:cubicBezTo>
                      <a:pt x="31" y="189"/>
                      <a:pt x="0" y="274"/>
                      <a:pt x="2" y="358"/>
                    </a:cubicBezTo>
                    <a:cubicBezTo>
                      <a:pt x="2" y="509"/>
                      <a:pt x="2" y="509"/>
                      <a:pt x="2" y="509"/>
                    </a:cubicBezTo>
                    <a:cubicBezTo>
                      <a:pt x="2" y="669"/>
                      <a:pt x="2" y="669"/>
                      <a:pt x="2" y="669"/>
                    </a:cubicBezTo>
                    <a:cubicBezTo>
                      <a:pt x="161" y="669"/>
                      <a:pt x="161" y="669"/>
                      <a:pt x="161" y="669"/>
                    </a:cubicBezTo>
                    <a:cubicBezTo>
                      <a:pt x="313" y="668"/>
                      <a:pt x="313" y="668"/>
                      <a:pt x="313" y="668"/>
                    </a:cubicBezTo>
                    <a:cubicBezTo>
                      <a:pt x="397" y="671"/>
                      <a:pt x="482" y="640"/>
                      <a:pt x="547" y="57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184" name="Google Shape;1411;p49">
              <a:extLst>
                <a:ext uri="{FF2B5EF4-FFF2-40B4-BE49-F238E27FC236}">
                  <a16:creationId xmlns:a16="http://schemas.microsoft.com/office/drawing/2014/main" id="{FD054245-9BC4-3450-C701-BB614A0FF357}"/>
                </a:ext>
              </a:extLst>
            </p:cNvPr>
            <p:cNvGrpSpPr/>
            <p:nvPr/>
          </p:nvGrpSpPr>
          <p:grpSpPr>
            <a:xfrm>
              <a:off x="1717915" y="3571842"/>
              <a:ext cx="445680" cy="406684"/>
              <a:chOff x="1631150" y="4455641"/>
              <a:chExt cx="720000" cy="657002"/>
            </a:xfrm>
          </p:grpSpPr>
          <p:sp>
            <p:nvSpPr>
              <p:cNvPr id="185" name="Google Shape;1412;p49">
                <a:extLst>
                  <a:ext uri="{FF2B5EF4-FFF2-40B4-BE49-F238E27FC236}">
                    <a16:creationId xmlns:a16="http://schemas.microsoft.com/office/drawing/2014/main" id="{886A7032-7736-0EC5-33AE-03D3F5C86EC4}"/>
                  </a:ext>
                </a:extLst>
              </p:cNvPr>
              <p:cNvSpPr/>
              <p:nvPr/>
            </p:nvSpPr>
            <p:spPr>
              <a:xfrm>
                <a:off x="1631150" y="4455641"/>
                <a:ext cx="720000" cy="107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86" name="Google Shape;1413;p49">
                <a:extLst>
                  <a:ext uri="{FF2B5EF4-FFF2-40B4-BE49-F238E27FC236}">
                    <a16:creationId xmlns:a16="http://schemas.microsoft.com/office/drawing/2014/main" id="{CE50DBF4-076D-4669-0644-C58641CE32FC}"/>
                  </a:ext>
                </a:extLst>
              </p:cNvPr>
              <p:cNvSpPr/>
              <p:nvPr/>
            </p:nvSpPr>
            <p:spPr>
              <a:xfrm>
                <a:off x="1846141" y="4957304"/>
                <a:ext cx="293050" cy="155339"/>
              </a:xfrm>
              <a:custGeom>
                <a:avLst/>
                <a:gdLst/>
                <a:ahLst/>
                <a:cxnLst/>
                <a:rect l="l" t="t" r="r" b="b"/>
                <a:pathLst>
                  <a:path w="462" h="245" extrusionOk="0">
                    <a:moveTo>
                      <a:pt x="0" y="0"/>
                    </a:moveTo>
                    <a:cubicBezTo>
                      <a:pt x="98" y="204"/>
                      <a:pt x="98" y="204"/>
                      <a:pt x="98" y="204"/>
                    </a:cubicBezTo>
                    <a:cubicBezTo>
                      <a:pt x="125" y="229"/>
                      <a:pt x="175" y="245"/>
                      <a:pt x="231" y="245"/>
                    </a:cubicBezTo>
                    <a:cubicBezTo>
                      <a:pt x="287" y="245"/>
                      <a:pt x="336" y="229"/>
                      <a:pt x="363" y="204"/>
                    </a:cubicBezTo>
                    <a:cubicBezTo>
                      <a:pt x="462" y="0"/>
                      <a:pt x="462" y="0"/>
                      <a:pt x="462" y="0"/>
                    </a:cubicBezTo>
                    <a:cubicBezTo>
                      <a:pt x="413" y="27"/>
                      <a:pt x="328" y="44"/>
                      <a:pt x="231" y="44"/>
                    </a:cubicBezTo>
                    <a:cubicBezTo>
                      <a:pt x="133" y="44"/>
                      <a:pt x="49" y="27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87" name="Google Shape;1414;p49">
                <a:extLst>
                  <a:ext uri="{FF2B5EF4-FFF2-40B4-BE49-F238E27FC236}">
                    <a16:creationId xmlns:a16="http://schemas.microsoft.com/office/drawing/2014/main" id="{54FE6E8D-DB55-6C22-C00A-577C632C2483}"/>
                  </a:ext>
                </a:extLst>
              </p:cNvPr>
              <p:cNvSpPr/>
              <p:nvPr/>
            </p:nvSpPr>
            <p:spPr>
              <a:xfrm>
                <a:off x="1776241" y="4814286"/>
                <a:ext cx="431967" cy="161500"/>
              </a:xfrm>
              <a:custGeom>
                <a:avLst/>
                <a:gdLst/>
                <a:ahLst/>
                <a:cxnLst/>
                <a:rect l="l" t="t" r="r" b="b"/>
                <a:pathLst>
                  <a:path w="681" h="255" extrusionOk="0">
                    <a:moveTo>
                      <a:pt x="0" y="0"/>
                    </a:moveTo>
                    <a:cubicBezTo>
                      <a:pt x="55" y="112"/>
                      <a:pt x="55" y="112"/>
                      <a:pt x="55" y="112"/>
                    </a:cubicBezTo>
                    <a:cubicBezTo>
                      <a:pt x="95" y="195"/>
                      <a:pt x="95" y="195"/>
                      <a:pt x="95" y="195"/>
                    </a:cubicBezTo>
                    <a:cubicBezTo>
                      <a:pt x="126" y="227"/>
                      <a:pt x="217" y="255"/>
                      <a:pt x="341" y="255"/>
                    </a:cubicBezTo>
                    <a:cubicBezTo>
                      <a:pt x="464" y="255"/>
                      <a:pt x="555" y="227"/>
                      <a:pt x="587" y="195"/>
                    </a:cubicBezTo>
                    <a:cubicBezTo>
                      <a:pt x="627" y="112"/>
                      <a:pt x="627" y="112"/>
                      <a:pt x="627" y="112"/>
                    </a:cubicBezTo>
                    <a:cubicBezTo>
                      <a:pt x="681" y="0"/>
                      <a:pt x="681" y="0"/>
                      <a:pt x="681" y="0"/>
                    </a:cubicBezTo>
                    <a:cubicBezTo>
                      <a:pt x="624" y="30"/>
                      <a:pt x="508" y="54"/>
                      <a:pt x="341" y="54"/>
                    </a:cubicBezTo>
                    <a:cubicBezTo>
                      <a:pt x="173" y="54"/>
                      <a:pt x="58" y="3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88" name="Google Shape;1415;p49">
                <a:extLst>
                  <a:ext uri="{FF2B5EF4-FFF2-40B4-BE49-F238E27FC236}">
                    <a16:creationId xmlns:a16="http://schemas.microsoft.com/office/drawing/2014/main" id="{FCCA324D-4F55-857C-EC9F-C58ACB2CF54B}"/>
                  </a:ext>
                </a:extLst>
              </p:cNvPr>
              <p:cNvSpPr/>
              <p:nvPr/>
            </p:nvSpPr>
            <p:spPr>
              <a:xfrm>
                <a:off x="1639308" y="4531550"/>
                <a:ext cx="706054" cy="169201"/>
              </a:xfrm>
              <a:custGeom>
                <a:avLst/>
                <a:gdLst/>
                <a:ahLst/>
                <a:cxnLst/>
                <a:rect l="l" t="t" r="r" b="b"/>
                <a:pathLst>
                  <a:path w="1113" h="267" extrusionOk="0">
                    <a:moveTo>
                      <a:pt x="557" y="66"/>
                    </a:moveTo>
                    <a:cubicBezTo>
                      <a:pt x="326" y="66"/>
                      <a:pt x="84" y="43"/>
                      <a:pt x="0" y="0"/>
                    </a:cubicBezTo>
                    <a:cubicBezTo>
                      <a:pt x="96" y="198"/>
                      <a:pt x="96" y="198"/>
                      <a:pt x="96" y="198"/>
                    </a:cubicBezTo>
                    <a:cubicBezTo>
                      <a:pt x="135" y="230"/>
                      <a:pt x="295" y="267"/>
                      <a:pt x="557" y="267"/>
                    </a:cubicBezTo>
                    <a:cubicBezTo>
                      <a:pt x="819" y="267"/>
                      <a:pt x="979" y="230"/>
                      <a:pt x="1017" y="198"/>
                    </a:cubicBezTo>
                    <a:cubicBezTo>
                      <a:pt x="1113" y="0"/>
                      <a:pt x="1113" y="0"/>
                      <a:pt x="1113" y="0"/>
                    </a:cubicBezTo>
                    <a:cubicBezTo>
                      <a:pt x="1029" y="43"/>
                      <a:pt x="787" y="66"/>
                      <a:pt x="557" y="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89" name="Google Shape;1416;p49">
                <a:extLst>
                  <a:ext uri="{FF2B5EF4-FFF2-40B4-BE49-F238E27FC236}">
                    <a16:creationId xmlns:a16="http://schemas.microsoft.com/office/drawing/2014/main" id="{0682FCDE-75BA-ACD8-ECEB-FB0B4E465EE9}"/>
                  </a:ext>
                </a:extLst>
              </p:cNvPr>
              <p:cNvSpPr/>
              <p:nvPr/>
            </p:nvSpPr>
            <p:spPr>
              <a:xfrm>
                <a:off x="1708546" y="4674128"/>
                <a:ext cx="567578" cy="164141"/>
              </a:xfrm>
              <a:custGeom>
                <a:avLst/>
                <a:gdLst/>
                <a:ahLst/>
                <a:cxnLst/>
                <a:rect l="l" t="t" r="r" b="b"/>
                <a:pathLst>
                  <a:path w="895" h="259" extrusionOk="0">
                    <a:moveTo>
                      <a:pt x="0" y="0"/>
                    </a:moveTo>
                    <a:cubicBezTo>
                      <a:pt x="94" y="193"/>
                      <a:pt x="94" y="193"/>
                      <a:pt x="94" y="193"/>
                    </a:cubicBezTo>
                    <a:cubicBezTo>
                      <a:pt x="130" y="227"/>
                      <a:pt x="266" y="259"/>
                      <a:pt x="448" y="259"/>
                    </a:cubicBezTo>
                    <a:cubicBezTo>
                      <a:pt x="630" y="259"/>
                      <a:pt x="765" y="227"/>
                      <a:pt x="802" y="193"/>
                    </a:cubicBezTo>
                    <a:cubicBezTo>
                      <a:pt x="895" y="0"/>
                      <a:pt x="895" y="0"/>
                      <a:pt x="895" y="0"/>
                    </a:cubicBezTo>
                    <a:cubicBezTo>
                      <a:pt x="815" y="38"/>
                      <a:pt x="627" y="58"/>
                      <a:pt x="448" y="58"/>
                    </a:cubicBezTo>
                    <a:cubicBezTo>
                      <a:pt x="268" y="58"/>
                      <a:pt x="81" y="38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190" name="Google Shape;1417;p49">
              <a:extLst>
                <a:ext uri="{FF2B5EF4-FFF2-40B4-BE49-F238E27FC236}">
                  <a16:creationId xmlns:a16="http://schemas.microsoft.com/office/drawing/2014/main" id="{3C6035B4-17AD-4F95-077B-46424139339C}"/>
                </a:ext>
              </a:extLst>
            </p:cNvPr>
            <p:cNvGrpSpPr/>
            <p:nvPr/>
          </p:nvGrpSpPr>
          <p:grpSpPr>
            <a:xfrm>
              <a:off x="2358944" y="3571258"/>
              <a:ext cx="445680" cy="407853"/>
              <a:chOff x="2704878" y="4454697"/>
              <a:chExt cx="720000" cy="658889"/>
            </a:xfrm>
          </p:grpSpPr>
          <p:sp>
            <p:nvSpPr>
              <p:cNvPr id="191" name="Google Shape;1418;p49">
                <a:extLst>
                  <a:ext uri="{FF2B5EF4-FFF2-40B4-BE49-F238E27FC236}">
                    <a16:creationId xmlns:a16="http://schemas.microsoft.com/office/drawing/2014/main" id="{A047E076-10D8-55B1-DC35-008BDC63C9E1}"/>
                  </a:ext>
                </a:extLst>
              </p:cNvPr>
              <p:cNvSpPr/>
              <p:nvPr/>
            </p:nvSpPr>
            <p:spPr>
              <a:xfrm>
                <a:off x="2704878" y="4454697"/>
                <a:ext cx="720000" cy="86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92" name="Google Shape;1419;p49">
                <a:extLst>
                  <a:ext uri="{FF2B5EF4-FFF2-40B4-BE49-F238E27FC236}">
                    <a16:creationId xmlns:a16="http://schemas.microsoft.com/office/drawing/2014/main" id="{08613DBE-DE2A-F866-975D-9245B1A8F402}"/>
                  </a:ext>
                </a:extLst>
              </p:cNvPr>
              <p:cNvSpPr/>
              <p:nvPr/>
            </p:nvSpPr>
            <p:spPr>
              <a:xfrm>
                <a:off x="2824150" y="4749732"/>
                <a:ext cx="484183" cy="135418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5" extrusionOk="0">
                    <a:moveTo>
                      <a:pt x="0" y="0"/>
                    </a:moveTo>
                    <a:cubicBezTo>
                      <a:pt x="75" y="153"/>
                      <a:pt x="75" y="153"/>
                      <a:pt x="75" y="153"/>
                    </a:cubicBezTo>
                    <a:cubicBezTo>
                      <a:pt x="104" y="179"/>
                      <a:pt x="216" y="205"/>
                      <a:pt x="368" y="205"/>
                    </a:cubicBezTo>
                    <a:cubicBezTo>
                      <a:pt x="519" y="205"/>
                      <a:pt x="632" y="179"/>
                      <a:pt x="660" y="153"/>
                    </a:cubicBezTo>
                    <a:cubicBezTo>
                      <a:pt x="735" y="0"/>
                      <a:pt x="735" y="0"/>
                      <a:pt x="735" y="0"/>
                    </a:cubicBezTo>
                    <a:cubicBezTo>
                      <a:pt x="668" y="31"/>
                      <a:pt x="515" y="47"/>
                      <a:pt x="368" y="47"/>
                    </a:cubicBezTo>
                    <a:cubicBezTo>
                      <a:pt x="221" y="47"/>
                      <a:pt x="67" y="31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93" name="Google Shape;1420;p49">
                <a:extLst>
                  <a:ext uri="{FF2B5EF4-FFF2-40B4-BE49-F238E27FC236}">
                    <a16:creationId xmlns:a16="http://schemas.microsoft.com/office/drawing/2014/main" id="{D8ECC804-3055-3164-0DC7-430F0C0F7647}"/>
                  </a:ext>
                </a:extLst>
              </p:cNvPr>
              <p:cNvSpPr/>
              <p:nvPr/>
            </p:nvSpPr>
            <p:spPr>
              <a:xfrm>
                <a:off x="2939432" y="4986160"/>
                <a:ext cx="253620" cy="127427"/>
              </a:xfrm>
              <a:custGeom>
                <a:avLst/>
                <a:gdLst/>
                <a:ahLst/>
                <a:cxnLst/>
                <a:rect l="l" t="t" r="r" b="b"/>
                <a:pathLst>
                  <a:path w="385" h="193" extrusionOk="0">
                    <a:moveTo>
                      <a:pt x="0" y="0"/>
                    </a:moveTo>
                    <a:cubicBezTo>
                      <a:pt x="76" y="157"/>
                      <a:pt x="76" y="157"/>
                      <a:pt x="76" y="157"/>
                    </a:cubicBezTo>
                    <a:cubicBezTo>
                      <a:pt x="98" y="178"/>
                      <a:pt x="143" y="193"/>
                      <a:pt x="193" y="193"/>
                    </a:cubicBezTo>
                    <a:cubicBezTo>
                      <a:pt x="243" y="193"/>
                      <a:pt x="287" y="178"/>
                      <a:pt x="309" y="157"/>
                    </a:cubicBezTo>
                    <a:cubicBezTo>
                      <a:pt x="385" y="0"/>
                      <a:pt x="385" y="0"/>
                      <a:pt x="385" y="0"/>
                    </a:cubicBezTo>
                    <a:cubicBezTo>
                      <a:pt x="344" y="21"/>
                      <a:pt x="274" y="35"/>
                      <a:pt x="193" y="35"/>
                    </a:cubicBezTo>
                    <a:cubicBezTo>
                      <a:pt x="112" y="35"/>
                      <a:pt x="41" y="21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94" name="Google Shape;1421;p49">
                <a:extLst>
                  <a:ext uri="{FF2B5EF4-FFF2-40B4-BE49-F238E27FC236}">
                    <a16:creationId xmlns:a16="http://schemas.microsoft.com/office/drawing/2014/main" id="{4E02FA34-AEB1-1E6B-DC30-D9D40D801922}"/>
                  </a:ext>
                </a:extLst>
              </p:cNvPr>
              <p:cNvSpPr/>
              <p:nvPr/>
            </p:nvSpPr>
            <p:spPr>
              <a:xfrm>
                <a:off x="2882012" y="4868057"/>
                <a:ext cx="368237" cy="131423"/>
              </a:xfrm>
              <a:custGeom>
                <a:avLst/>
                <a:gdLst/>
                <a:ahLst/>
                <a:cxnLst/>
                <a:rect l="l" t="t" r="r" b="b"/>
                <a:pathLst>
                  <a:path w="559" h="199" extrusionOk="0">
                    <a:moveTo>
                      <a:pt x="0" y="0"/>
                    </a:moveTo>
                    <a:cubicBezTo>
                      <a:pt x="3" y="8"/>
                      <a:pt x="3" y="8"/>
                      <a:pt x="3" y="8"/>
                    </a:cubicBezTo>
                    <a:cubicBezTo>
                      <a:pt x="65" y="133"/>
                      <a:pt x="65" y="133"/>
                      <a:pt x="65" y="133"/>
                    </a:cubicBezTo>
                    <a:cubicBezTo>
                      <a:pt x="65" y="133"/>
                      <a:pt x="65" y="133"/>
                      <a:pt x="65" y="133"/>
                    </a:cubicBezTo>
                    <a:cubicBezTo>
                      <a:pt x="65" y="133"/>
                      <a:pt x="65" y="133"/>
                      <a:pt x="65" y="133"/>
                    </a:cubicBezTo>
                    <a:cubicBezTo>
                      <a:pt x="73" y="151"/>
                      <a:pt x="73" y="151"/>
                      <a:pt x="73" y="151"/>
                    </a:cubicBezTo>
                    <a:cubicBezTo>
                      <a:pt x="102" y="180"/>
                      <a:pt x="195" y="199"/>
                      <a:pt x="280" y="199"/>
                    </a:cubicBezTo>
                    <a:cubicBezTo>
                      <a:pt x="364" y="199"/>
                      <a:pt x="457" y="180"/>
                      <a:pt x="486" y="151"/>
                    </a:cubicBezTo>
                    <a:cubicBezTo>
                      <a:pt x="494" y="133"/>
                      <a:pt x="494" y="133"/>
                      <a:pt x="494" y="133"/>
                    </a:cubicBezTo>
                    <a:cubicBezTo>
                      <a:pt x="494" y="133"/>
                      <a:pt x="494" y="133"/>
                      <a:pt x="494" y="133"/>
                    </a:cubicBezTo>
                    <a:cubicBezTo>
                      <a:pt x="494" y="133"/>
                      <a:pt x="494" y="133"/>
                      <a:pt x="494" y="133"/>
                    </a:cubicBezTo>
                    <a:cubicBezTo>
                      <a:pt x="556" y="8"/>
                      <a:pt x="556" y="8"/>
                      <a:pt x="556" y="8"/>
                    </a:cubicBezTo>
                    <a:cubicBezTo>
                      <a:pt x="559" y="0"/>
                      <a:pt x="559" y="0"/>
                      <a:pt x="559" y="0"/>
                    </a:cubicBezTo>
                    <a:cubicBezTo>
                      <a:pt x="502" y="27"/>
                      <a:pt x="389" y="41"/>
                      <a:pt x="280" y="41"/>
                    </a:cubicBezTo>
                    <a:cubicBezTo>
                      <a:pt x="171" y="41"/>
                      <a:pt x="57" y="27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95" name="Google Shape;1422;p49">
                <a:extLst>
                  <a:ext uri="{FF2B5EF4-FFF2-40B4-BE49-F238E27FC236}">
                    <a16:creationId xmlns:a16="http://schemas.microsoft.com/office/drawing/2014/main" id="{334D33DC-3777-F8C1-0159-243A1EE09C9B}"/>
                  </a:ext>
                </a:extLst>
              </p:cNvPr>
              <p:cNvSpPr/>
              <p:nvPr/>
            </p:nvSpPr>
            <p:spPr>
              <a:xfrm>
                <a:off x="2710863" y="4516635"/>
                <a:ext cx="710756" cy="140081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212" extrusionOk="0">
                    <a:moveTo>
                      <a:pt x="540" y="54"/>
                    </a:moveTo>
                    <a:cubicBezTo>
                      <a:pt x="350" y="54"/>
                      <a:pt x="85" y="39"/>
                      <a:pt x="0" y="0"/>
                    </a:cubicBezTo>
                    <a:cubicBezTo>
                      <a:pt x="72" y="146"/>
                      <a:pt x="72" y="146"/>
                      <a:pt x="72" y="146"/>
                    </a:cubicBezTo>
                    <a:cubicBezTo>
                      <a:pt x="72" y="146"/>
                      <a:pt x="72" y="146"/>
                      <a:pt x="72" y="146"/>
                    </a:cubicBezTo>
                    <a:cubicBezTo>
                      <a:pt x="72" y="147"/>
                      <a:pt x="72" y="147"/>
                      <a:pt x="72" y="147"/>
                    </a:cubicBezTo>
                    <a:cubicBezTo>
                      <a:pt x="75" y="152"/>
                      <a:pt x="75" y="152"/>
                      <a:pt x="75" y="152"/>
                    </a:cubicBezTo>
                    <a:cubicBezTo>
                      <a:pt x="98" y="179"/>
                      <a:pt x="271" y="212"/>
                      <a:pt x="540" y="212"/>
                    </a:cubicBezTo>
                    <a:cubicBezTo>
                      <a:pt x="808" y="212"/>
                      <a:pt x="981" y="179"/>
                      <a:pt x="1005" y="152"/>
                    </a:cubicBezTo>
                    <a:cubicBezTo>
                      <a:pt x="1007" y="147"/>
                      <a:pt x="1007" y="147"/>
                      <a:pt x="1007" y="147"/>
                    </a:cubicBezTo>
                    <a:cubicBezTo>
                      <a:pt x="1007" y="146"/>
                      <a:pt x="1007" y="146"/>
                      <a:pt x="1007" y="146"/>
                    </a:cubicBezTo>
                    <a:cubicBezTo>
                      <a:pt x="1008" y="146"/>
                      <a:pt x="1008" y="146"/>
                      <a:pt x="1008" y="146"/>
                    </a:cubicBezTo>
                    <a:cubicBezTo>
                      <a:pt x="1079" y="0"/>
                      <a:pt x="1079" y="0"/>
                      <a:pt x="1079" y="0"/>
                    </a:cubicBezTo>
                    <a:cubicBezTo>
                      <a:pt x="995" y="39"/>
                      <a:pt x="729" y="54"/>
                      <a:pt x="540" y="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96" name="Google Shape;1423;p49">
                <a:extLst>
                  <a:ext uri="{FF2B5EF4-FFF2-40B4-BE49-F238E27FC236}">
                    <a16:creationId xmlns:a16="http://schemas.microsoft.com/office/drawing/2014/main" id="{3522C84E-948C-A368-83FB-88399E794BCD}"/>
                  </a:ext>
                </a:extLst>
              </p:cNvPr>
              <p:cNvSpPr/>
              <p:nvPr/>
            </p:nvSpPr>
            <p:spPr>
              <a:xfrm>
                <a:off x="2768061" y="4634293"/>
                <a:ext cx="596361" cy="136528"/>
              </a:xfrm>
              <a:custGeom>
                <a:avLst/>
                <a:gdLst/>
                <a:ahLst/>
                <a:cxnLst/>
                <a:rect l="l" t="t" r="r" b="b"/>
                <a:pathLst>
                  <a:path w="905" h="207" extrusionOk="0">
                    <a:moveTo>
                      <a:pt x="453" y="49"/>
                    </a:moveTo>
                    <a:cubicBezTo>
                      <a:pt x="325" y="49"/>
                      <a:pt x="205" y="41"/>
                      <a:pt x="114" y="28"/>
                    </a:cubicBezTo>
                    <a:cubicBezTo>
                      <a:pt x="62" y="20"/>
                      <a:pt x="24" y="10"/>
                      <a:pt x="0" y="0"/>
                    </a:cubicBezTo>
                    <a:cubicBezTo>
                      <a:pt x="69" y="141"/>
                      <a:pt x="69" y="141"/>
                      <a:pt x="69" y="141"/>
                    </a:cubicBezTo>
                    <a:cubicBezTo>
                      <a:pt x="69" y="141"/>
                      <a:pt x="69" y="141"/>
                      <a:pt x="69" y="141"/>
                    </a:cubicBezTo>
                    <a:cubicBezTo>
                      <a:pt x="69" y="142"/>
                      <a:pt x="70" y="142"/>
                      <a:pt x="70" y="143"/>
                    </a:cubicBezTo>
                    <a:cubicBezTo>
                      <a:pt x="72" y="148"/>
                      <a:pt x="72" y="148"/>
                      <a:pt x="72" y="148"/>
                    </a:cubicBezTo>
                    <a:cubicBezTo>
                      <a:pt x="93" y="174"/>
                      <a:pt x="234" y="207"/>
                      <a:pt x="453" y="207"/>
                    </a:cubicBezTo>
                    <a:cubicBezTo>
                      <a:pt x="557" y="207"/>
                      <a:pt x="654" y="199"/>
                      <a:pt x="728" y="186"/>
                    </a:cubicBezTo>
                    <a:cubicBezTo>
                      <a:pt x="794" y="173"/>
                      <a:pt x="825" y="158"/>
                      <a:pt x="833" y="147"/>
                    </a:cubicBezTo>
                    <a:cubicBezTo>
                      <a:pt x="836" y="143"/>
                      <a:pt x="836" y="143"/>
                      <a:pt x="836" y="143"/>
                    </a:cubicBezTo>
                    <a:cubicBezTo>
                      <a:pt x="836" y="142"/>
                      <a:pt x="836" y="142"/>
                      <a:pt x="836" y="141"/>
                    </a:cubicBezTo>
                    <a:cubicBezTo>
                      <a:pt x="836" y="141"/>
                      <a:pt x="836" y="141"/>
                      <a:pt x="836" y="141"/>
                    </a:cubicBezTo>
                    <a:cubicBezTo>
                      <a:pt x="905" y="0"/>
                      <a:pt x="905" y="0"/>
                      <a:pt x="905" y="0"/>
                    </a:cubicBezTo>
                    <a:cubicBezTo>
                      <a:pt x="881" y="10"/>
                      <a:pt x="843" y="20"/>
                      <a:pt x="791" y="28"/>
                    </a:cubicBezTo>
                    <a:cubicBezTo>
                      <a:pt x="701" y="41"/>
                      <a:pt x="580" y="49"/>
                      <a:pt x="453" y="4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197" name="Google Shape;1424;p49">
              <a:extLst>
                <a:ext uri="{FF2B5EF4-FFF2-40B4-BE49-F238E27FC236}">
                  <a16:creationId xmlns:a16="http://schemas.microsoft.com/office/drawing/2014/main" id="{DA30486F-1F8F-E624-E740-FC6C8AD22C67}"/>
                </a:ext>
              </a:extLst>
            </p:cNvPr>
            <p:cNvGrpSpPr/>
            <p:nvPr/>
          </p:nvGrpSpPr>
          <p:grpSpPr>
            <a:xfrm>
              <a:off x="3641215" y="3573216"/>
              <a:ext cx="445549" cy="403935"/>
              <a:chOff x="4852681" y="4457861"/>
              <a:chExt cx="719788" cy="652561"/>
            </a:xfrm>
          </p:grpSpPr>
          <p:sp>
            <p:nvSpPr>
              <p:cNvPr id="198" name="Google Shape;1425;p49">
                <a:extLst>
                  <a:ext uri="{FF2B5EF4-FFF2-40B4-BE49-F238E27FC236}">
                    <a16:creationId xmlns:a16="http://schemas.microsoft.com/office/drawing/2014/main" id="{D8F91187-80C3-A52B-D51C-73BB25400119}"/>
                  </a:ext>
                </a:extLst>
              </p:cNvPr>
              <p:cNvSpPr/>
              <p:nvPr/>
            </p:nvSpPr>
            <p:spPr>
              <a:xfrm>
                <a:off x="5209000" y="4739226"/>
                <a:ext cx="363469" cy="371197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41" extrusionOk="0">
                    <a:moveTo>
                      <a:pt x="151" y="561"/>
                    </a:moveTo>
                    <a:cubicBezTo>
                      <a:pt x="290" y="641"/>
                      <a:pt x="468" y="593"/>
                      <a:pt x="548" y="454"/>
                    </a:cubicBezTo>
                    <a:cubicBezTo>
                      <a:pt x="629" y="315"/>
                      <a:pt x="581" y="137"/>
                      <a:pt x="442" y="57"/>
                    </a:cubicBezTo>
                    <a:cubicBezTo>
                      <a:pt x="344" y="0"/>
                      <a:pt x="226" y="7"/>
                      <a:pt x="137" y="65"/>
                    </a:cubicBezTo>
                    <a:cubicBezTo>
                      <a:pt x="137" y="65"/>
                      <a:pt x="137" y="65"/>
                      <a:pt x="137" y="65"/>
                    </a:cubicBezTo>
                    <a:cubicBezTo>
                      <a:pt x="6" y="141"/>
                      <a:pt x="6" y="141"/>
                      <a:pt x="6" y="141"/>
                    </a:cubicBezTo>
                    <a:cubicBezTo>
                      <a:pt x="6" y="293"/>
                      <a:pt x="6" y="293"/>
                      <a:pt x="6" y="293"/>
                    </a:cubicBezTo>
                    <a:cubicBezTo>
                      <a:pt x="6" y="293"/>
                      <a:pt x="6" y="293"/>
                      <a:pt x="6" y="293"/>
                    </a:cubicBezTo>
                    <a:cubicBezTo>
                      <a:pt x="0" y="399"/>
                      <a:pt x="53" y="504"/>
                      <a:pt x="151" y="56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99" name="Google Shape;1426;p49">
                <a:extLst>
                  <a:ext uri="{FF2B5EF4-FFF2-40B4-BE49-F238E27FC236}">
                    <a16:creationId xmlns:a16="http://schemas.microsoft.com/office/drawing/2014/main" id="{60DC5422-BD4A-B7F5-266C-70BBA500D6F7}"/>
                  </a:ext>
                </a:extLst>
              </p:cNvPr>
              <p:cNvSpPr/>
              <p:nvPr/>
            </p:nvSpPr>
            <p:spPr>
              <a:xfrm>
                <a:off x="4852681" y="4739226"/>
                <a:ext cx="363265" cy="371197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41" extrusionOk="0">
                    <a:moveTo>
                      <a:pt x="187" y="57"/>
                    </a:moveTo>
                    <a:cubicBezTo>
                      <a:pt x="48" y="137"/>
                      <a:pt x="0" y="315"/>
                      <a:pt x="80" y="454"/>
                    </a:cubicBezTo>
                    <a:cubicBezTo>
                      <a:pt x="161" y="593"/>
                      <a:pt x="339" y="641"/>
                      <a:pt x="478" y="561"/>
                    </a:cubicBezTo>
                    <a:cubicBezTo>
                      <a:pt x="576" y="504"/>
                      <a:pt x="629" y="399"/>
                      <a:pt x="623" y="293"/>
                    </a:cubicBezTo>
                    <a:cubicBezTo>
                      <a:pt x="623" y="293"/>
                      <a:pt x="623" y="293"/>
                      <a:pt x="623" y="293"/>
                    </a:cubicBezTo>
                    <a:cubicBezTo>
                      <a:pt x="623" y="141"/>
                      <a:pt x="623" y="141"/>
                      <a:pt x="623" y="141"/>
                    </a:cubicBezTo>
                    <a:cubicBezTo>
                      <a:pt x="491" y="65"/>
                      <a:pt x="491" y="65"/>
                      <a:pt x="491" y="65"/>
                    </a:cubicBezTo>
                    <a:cubicBezTo>
                      <a:pt x="491" y="65"/>
                      <a:pt x="491" y="65"/>
                      <a:pt x="491" y="65"/>
                    </a:cubicBezTo>
                    <a:cubicBezTo>
                      <a:pt x="402" y="7"/>
                      <a:pt x="285" y="0"/>
                      <a:pt x="187" y="5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00" name="Google Shape;1427;p49">
                <a:extLst>
                  <a:ext uri="{FF2B5EF4-FFF2-40B4-BE49-F238E27FC236}">
                    <a16:creationId xmlns:a16="http://schemas.microsoft.com/office/drawing/2014/main" id="{14E1B137-FF66-834B-AE0B-AE3C2CB40E23}"/>
                  </a:ext>
                </a:extLst>
              </p:cNvPr>
              <p:cNvSpPr/>
              <p:nvPr/>
            </p:nvSpPr>
            <p:spPr>
              <a:xfrm>
                <a:off x="5044529" y="4457861"/>
                <a:ext cx="336092" cy="363011"/>
              </a:xfrm>
              <a:custGeom>
                <a:avLst/>
                <a:gdLst/>
                <a:ahLst/>
                <a:cxnLst/>
                <a:rect l="l" t="t" r="r" b="b"/>
                <a:pathLst>
                  <a:path w="582" h="627" extrusionOk="0">
                    <a:moveTo>
                      <a:pt x="582" y="291"/>
                    </a:moveTo>
                    <a:cubicBezTo>
                      <a:pt x="582" y="131"/>
                      <a:pt x="452" y="0"/>
                      <a:pt x="291" y="0"/>
                    </a:cubicBezTo>
                    <a:cubicBezTo>
                      <a:pt x="130" y="0"/>
                      <a:pt x="0" y="131"/>
                      <a:pt x="0" y="291"/>
                    </a:cubicBezTo>
                    <a:cubicBezTo>
                      <a:pt x="0" y="405"/>
                      <a:pt x="65" y="503"/>
                      <a:pt x="159" y="551"/>
                    </a:cubicBezTo>
                    <a:cubicBezTo>
                      <a:pt x="159" y="551"/>
                      <a:pt x="159" y="551"/>
                      <a:pt x="159" y="551"/>
                    </a:cubicBezTo>
                    <a:cubicBezTo>
                      <a:pt x="291" y="627"/>
                      <a:pt x="291" y="627"/>
                      <a:pt x="291" y="627"/>
                    </a:cubicBezTo>
                    <a:cubicBezTo>
                      <a:pt x="422" y="551"/>
                      <a:pt x="422" y="551"/>
                      <a:pt x="422" y="551"/>
                    </a:cubicBezTo>
                    <a:cubicBezTo>
                      <a:pt x="422" y="551"/>
                      <a:pt x="422" y="551"/>
                      <a:pt x="422" y="551"/>
                    </a:cubicBezTo>
                    <a:cubicBezTo>
                      <a:pt x="517" y="503"/>
                      <a:pt x="582" y="405"/>
                      <a:pt x="582" y="29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201" name="Google Shape;1428;p49">
              <a:extLst>
                <a:ext uri="{FF2B5EF4-FFF2-40B4-BE49-F238E27FC236}">
                  <a16:creationId xmlns:a16="http://schemas.microsoft.com/office/drawing/2014/main" id="{98B1C098-0A0B-32A4-7827-75674034F9A9}"/>
                </a:ext>
              </a:extLst>
            </p:cNvPr>
            <p:cNvGrpSpPr/>
            <p:nvPr/>
          </p:nvGrpSpPr>
          <p:grpSpPr>
            <a:xfrm>
              <a:off x="4923376" y="3563653"/>
              <a:ext cx="445818" cy="423063"/>
              <a:chOff x="7000306" y="4442411"/>
              <a:chExt cx="720224" cy="683463"/>
            </a:xfrm>
          </p:grpSpPr>
          <p:sp>
            <p:nvSpPr>
              <p:cNvPr id="202" name="Google Shape;1429;p49">
                <a:extLst>
                  <a:ext uri="{FF2B5EF4-FFF2-40B4-BE49-F238E27FC236}">
                    <a16:creationId xmlns:a16="http://schemas.microsoft.com/office/drawing/2014/main" id="{36FAA2EE-3729-2EDD-8AD2-65C41FA216E3}"/>
                  </a:ext>
                </a:extLst>
              </p:cNvPr>
              <p:cNvSpPr/>
              <p:nvPr/>
            </p:nvSpPr>
            <p:spPr>
              <a:xfrm>
                <a:off x="7360523" y="4580400"/>
                <a:ext cx="360007" cy="280995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48" extrusionOk="0">
                    <a:moveTo>
                      <a:pt x="332" y="529"/>
                    </a:moveTo>
                    <a:cubicBezTo>
                      <a:pt x="382" y="547"/>
                      <a:pt x="438" y="548"/>
                      <a:pt x="493" y="531"/>
                    </a:cubicBezTo>
                    <a:cubicBezTo>
                      <a:pt x="627" y="487"/>
                      <a:pt x="701" y="342"/>
                      <a:pt x="657" y="208"/>
                    </a:cubicBezTo>
                    <a:cubicBezTo>
                      <a:pt x="614" y="74"/>
                      <a:pt x="469" y="0"/>
                      <a:pt x="335" y="44"/>
                    </a:cubicBezTo>
                    <a:cubicBezTo>
                      <a:pt x="280" y="62"/>
                      <a:pt x="236" y="96"/>
                      <a:pt x="205" y="140"/>
                    </a:cubicBezTo>
                    <a:cubicBezTo>
                      <a:pt x="0" y="422"/>
                      <a:pt x="0" y="422"/>
                      <a:pt x="0" y="422"/>
                    </a:cubicBezTo>
                    <a:lnTo>
                      <a:pt x="332" y="52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03" name="Google Shape;1430;p49">
                <a:extLst>
                  <a:ext uri="{FF2B5EF4-FFF2-40B4-BE49-F238E27FC236}">
                    <a16:creationId xmlns:a16="http://schemas.microsoft.com/office/drawing/2014/main" id="{A086F3CF-6C1F-CA8E-1AAC-2D4BCA1EB2CF}"/>
                  </a:ext>
                </a:extLst>
              </p:cNvPr>
              <p:cNvSpPr/>
              <p:nvPr/>
            </p:nvSpPr>
            <p:spPr>
              <a:xfrm>
                <a:off x="7359894" y="4796791"/>
                <a:ext cx="281006" cy="329083"/>
              </a:xfrm>
              <a:custGeom>
                <a:avLst/>
                <a:gdLst/>
                <a:ahLst/>
                <a:cxnLst/>
                <a:rect l="l" t="t" r="r" b="b"/>
                <a:pathLst>
                  <a:path w="547" h="642" extrusionOk="0">
                    <a:moveTo>
                      <a:pt x="1" y="348"/>
                    </a:moveTo>
                    <a:cubicBezTo>
                      <a:pt x="0" y="402"/>
                      <a:pt x="16" y="456"/>
                      <a:pt x="50" y="502"/>
                    </a:cubicBezTo>
                    <a:cubicBezTo>
                      <a:pt x="133" y="617"/>
                      <a:pt x="293" y="642"/>
                      <a:pt x="407" y="559"/>
                    </a:cubicBezTo>
                    <a:cubicBezTo>
                      <a:pt x="522" y="476"/>
                      <a:pt x="547" y="316"/>
                      <a:pt x="464" y="201"/>
                    </a:cubicBezTo>
                    <a:cubicBezTo>
                      <a:pt x="430" y="155"/>
                      <a:pt x="384" y="123"/>
                      <a:pt x="333" y="107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1" y="34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04" name="Google Shape;1431;p49">
                <a:extLst>
                  <a:ext uri="{FF2B5EF4-FFF2-40B4-BE49-F238E27FC236}">
                    <a16:creationId xmlns:a16="http://schemas.microsoft.com/office/drawing/2014/main" id="{77F46092-743C-A73E-6999-D176BDDCE0E4}"/>
                  </a:ext>
                </a:extLst>
              </p:cNvPr>
              <p:cNvSpPr/>
              <p:nvPr/>
            </p:nvSpPr>
            <p:spPr>
              <a:xfrm>
                <a:off x="7079935" y="4796791"/>
                <a:ext cx="281006" cy="329083"/>
              </a:xfrm>
              <a:custGeom>
                <a:avLst/>
                <a:gdLst/>
                <a:ahLst/>
                <a:cxnLst/>
                <a:rect l="l" t="t" r="r" b="b"/>
                <a:pathLst>
                  <a:path w="547" h="642" extrusionOk="0">
                    <a:moveTo>
                      <a:pt x="214" y="107"/>
                    </a:moveTo>
                    <a:cubicBezTo>
                      <a:pt x="163" y="123"/>
                      <a:pt x="117" y="155"/>
                      <a:pt x="83" y="201"/>
                    </a:cubicBezTo>
                    <a:cubicBezTo>
                      <a:pt x="0" y="316"/>
                      <a:pt x="25" y="476"/>
                      <a:pt x="140" y="559"/>
                    </a:cubicBezTo>
                    <a:cubicBezTo>
                      <a:pt x="254" y="642"/>
                      <a:pt x="414" y="617"/>
                      <a:pt x="497" y="502"/>
                    </a:cubicBezTo>
                    <a:cubicBezTo>
                      <a:pt x="531" y="456"/>
                      <a:pt x="547" y="402"/>
                      <a:pt x="546" y="348"/>
                    </a:cubicBezTo>
                    <a:cubicBezTo>
                      <a:pt x="546" y="0"/>
                      <a:pt x="546" y="0"/>
                      <a:pt x="546" y="0"/>
                    </a:cubicBezTo>
                    <a:lnTo>
                      <a:pt x="214" y="10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05" name="Google Shape;1432;p49">
                <a:extLst>
                  <a:ext uri="{FF2B5EF4-FFF2-40B4-BE49-F238E27FC236}">
                    <a16:creationId xmlns:a16="http://schemas.microsoft.com/office/drawing/2014/main" id="{4ADFC469-2FE1-1543-82F3-33743AFF4106}"/>
                  </a:ext>
                </a:extLst>
              </p:cNvPr>
              <p:cNvSpPr/>
              <p:nvPr/>
            </p:nvSpPr>
            <p:spPr>
              <a:xfrm>
                <a:off x="7000306" y="4580400"/>
                <a:ext cx="360216" cy="280995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48" extrusionOk="0">
                    <a:moveTo>
                      <a:pt x="496" y="140"/>
                    </a:moveTo>
                    <a:cubicBezTo>
                      <a:pt x="465" y="96"/>
                      <a:pt x="421" y="62"/>
                      <a:pt x="366" y="44"/>
                    </a:cubicBezTo>
                    <a:cubicBezTo>
                      <a:pt x="232" y="0"/>
                      <a:pt x="87" y="74"/>
                      <a:pt x="44" y="208"/>
                    </a:cubicBezTo>
                    <a:cubicBezTo>
                      <a:pt x="0" y="342"/>
                      <a:pt x="74" y="487"/>
                      <a:pt x="208" y="531"/>
                    </a:cubicBezTo>
                    <a:cubicBezTo>
                      <a:pt x="263" y="548"/>
                      <a:pt x="319" y="547"/>
                      <a:pt x="369" y="529"/>
                    </a:cubicBezTo>
                    <a:cubicBezTo>
                      <a:pt x="701" y="422"/>
                      <a:pt x="701" y="422"/>
                      <a:pt x="701" y="422"/>
                    </a:cubicBezTo>
                    <a:lnTo>
                      <a:pt x="496" y="14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06" name="Google Shape;1433;p49">
                <a:extLst>
                  <a:ext uri="{FF2B5EF4-FFF2-40B4-BE49-F238E27FC236}">
                    <a16:creationId xmlns:a16="http://schemas.microsoft.com/office/drawing/2014/main" id="{0B5A3708-E463-40AC-A411-4E2732C3602C}"/>
                  </a:ext>
                </a:extLst>
              </p:cNvPr>
              <p:cNvSpPr/>
              <p:nvPr/>
            </p:nvSpPr>
            <p:spPr>
              <a:xfrm>
                <a:off x="7228925" y="4442411"/>
                <a:ext cx="262985" cy="354379"/>
              </a:xfrm>
              <a:custGeom>
                <a:avLst/>
                <a:gdLst/>
                <a:ahLst/>
                <a:cxnLst/>
                <a:rect l="l" t="t" r="r" b="b"/>
                <a:pathLst>
                  <a:path w="512" h="691" extrusionOk="0">
                    <a:moveTo>
                      <a:pt x="461" y="409"/>
                    </a:moveTo>
                    <a:cubicBezTo>
                      <a:pt x="493" y="366"/>
                      <a:pt x="512" y="313"/>
                      <a:pt x="512" y="255"/>
                    </a:cubicBezTo>
                    <a:cubicBezTo>
                      <a:pt x="512" y="114"/>
                      <a:pt x="397" y="0"/>
                      <a:pt x="256" y="0"/>
                    </a:cubicBezTo>
                    <a:cubicBezTo>
                      <a:pt x="115" y="0"/>
                      <a:pt x="0" y="114"/>
                      <a:pt x="0" y="255"/>
                    </a:cubicBezTo>
                    <a:cubicBezTo>
                      <a:pt x="0" y="313"/>
                      <a:pt x="19" y="366"/>
                      <a:pt x="51" y="409"/>
                    </a:cubicBezTo>
                    <a:cubicBezTo>
                      <a:pt x="256" y="691"/>
                      <a:pt x="256" y="691"/>
                      <a:pt x="256" y="691"/>
                    </a:cubicBezTo>
                    <a:lnTo>
                      <a:pt x="461" y="40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207" name="Google Shape;1434;p49">
              <a:extLst>
                <a:ext uri="{FF2B5EF4-FFF2-40B4-BE49-F238E27FC236}">
                  <a16:creationId xmlns:a16="http://schemas.microsoft.com/office/drawing/2014/main" id="{405A7245-7758-5E37-29B8-35828EEA2ABA}"/>
                </a:ext>
              </a:extLst>
            </p:cNvPr>
            <p:cNvGrpSpPr/>
            <p:nvPr/>
          </p:nvGrpSpPr>
          <p:grpSpPr>
            <a:xfrm>
              <a:off x="5564584" y="3561450"/>
              <a:ext cx="445779" cy="427468"/>
              <a:chOff x="8074325" y="4438852"/>
              <a:chExt cx="720160" cy="690579"/>
            </a:xfrm>
          </p:grpSpPr>
          <p:sp>
            <p:nvSpPr>
              <p:cNvPr id="208" name="Google Shape;1435;p49">
                <a:extLst>
                  <a:ext uri="{FF2B5EF4-FFF2-40B4-BE49-F238E27FC236}">
                    <a16:creationId xmlns:a16="http://schemas.microsoft.com/office/drawing/2014/main" id="{A171F52F-0B74-B34F-CA1E-B663C2199C89}"/>
                  </a:ext>
                </a:extLst>
              </p:cNvPr>
              <p:cNvSpPr/>
              <p:nvPr/>
            </p:nvSpPr>
            <p:spPr>
              <a:xfrm>
                <a:off x="8177523" y="4784253"/>
                <a:ext cx="257327" cy="345178"/>
              </a:xfrm>
              <a:custGeom>
                <a:avLst/>
                <a:gdLst/>
                <a:ahLst/>
                <a:cxnLst/>
                <a:rect l="l" t="t" r="r" b="b"/>
                <a:pathLst>
                  <a:path w="402" h="539" extrusionOk="0">
                    <a:moveTo>
                      <a:pt x="52" y="231"/>
                    </a:moveTo>
                    <a:cubicBezTo>
                      <a:pt x="0" y="320"/>
                      <a:pt x="31" y="435"/>
                      <a:pt x="120" y="487"/>
                    </a:cubicBezTo>
                    <a:cubicBezTo>
                      <a:pt x="210" y="539"/>
                      <a:pt x="325" y="508"/>
                      <a:pt x="377" y="418"/>
                    </a:cubicBezTo>
                    <a:cubicBezTo>
                      <a:pt x="394" y="388"/>
                      <a:pt x="402" y="355"/>
                      <a:pt x="402" y="323"/>
                    </a:cubicBezTo>
                    <a:cubicBezTo>
                      <a:pt x="402" y="323"/>
                      <a:pt x="402" y="323"/>
                      <a:pt x="402" y="323"/>
                    </a:cubicBezTo>
                    <a:cubicBezTo>
                      <a:pt x="402" y="0"/>
                      <a:pt x="402" y="0"/>
                      <a:pt x="402" y="0"/>
                    </a:cubicBezTo>
                    <a:cubicBezTo>
                      <a:pt x="122" y="161"/>
                      <a:pt x="122" y="161"/>
                      <a:pt x="122" y="161"/>
                    </a:cubicBezTo>
                    <a:cubicBezTo>
                      <a:pt x="122" y="161"/>
                      <a:pt x="122" y="161"/>
                      <a:pt x="122" y="161"/>
                    </a:cubicBezTo>
                    <a:cubicBezTo>
                      <a:pt x="94" y="177"/>
                      <a:pt x="69" y="201"/>
                      <a:pt x="52" y="23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09" name="Google Shape;1436;p49">
                <a:extLst>
                  <a:ext uri="{FF2B5EF4-FFF2-40B4-BE49-F238E27FC236}">
                    <a16:creationId xmlns:a16="http://schemas.microsoft.com/office/drawing/2014/main" id="{3AAA172A-7D7A-53A6-1DA0-726E747F5500}"/>
                  </a:ext>
                </a:extLst>
              </p:cNvPr>
              <p:cNvSpPr/>
              <p:nvPr/>
            </p:nvSpPr>
            <p:spPr>
              <a:xfrm>
                <a:off x="8434850" y="4438852"/>
                <a:ext cx="257327" cy="345401"/>
              </a:xfrm>
              <a:custGeom>
                <a:avLst/>
                <a:gdLst/>
                <a:ahLst/>
                <a:cxnLst/>
                <a:rect l="l" t="t" r="r" b="b"/>
                <a:pathLst>
                  <a:path w="402" h="539" extrusionOk="0">
                    <a:moveTo>
                      <a:pt x="350" y="308"/>
                    </a:moveTo>
                    <a:cubicBezTo>
                      <a:pt x="402" y="218"/>
                      <a:pt x="371" y="103"/>
                      <a:pt x="281" y="51"/>
                    </a:cubicBezTo>
                    <a:cubicBezTo>
                      <a:pt x="191" y="0"/>
                      <a:pt x="77" y="30"/>
                      <a:pt x="25" y="120"/>
                    </a:cubicBezTo>
                    <a:cubicBezTo>
                      <a:pt x="8" y="150"/>
                      <a:pt x="0" y="183"/>
                      <a:pt x="0" y="215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539"/>
                      <a:pt x="0" y="539"/>
                      <a:pt x="0" y="539"/>
                    </a:cubicBezTo>
                    <a:cubicBezTo>
                      <a:pt x="280" y="377"/>
                      <a:pt x="280" y="377"/>
                      <a:pt x="280" y="377"/>
                    </a:cubicBezTo>
                    <a:cubicBezTo>
                      <a:pt x="280" y="377"/>
                      <a:pt x="280" y="377"/>
                      <a:pt x="280" y="377"/>
                    </a:cubicBezTo>
                    <a:cubicBezTo>
                      <a:pt x="308" y="361"/>
                      <a:pt x="332" y="338"/>
                      <a:pt x="350" y="30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10" name="Google Shape;1437;p49">
                <a:extLst>
                  <a:ext uri="{FF2B5EF4-FFF2-40B4-BE49-F238E27FC236}">
                    <a16:creationId xmlns:a16="http://schemas.microsoft.com/office/drawing/2014/main" id="{A4B58179-B854-A811-24BB-4471A710A3AB}"/>
                  </a:ext>
                </a:extLst>
              </p:cNvPr>
              <p:cNvSpPr/>
              <p:nvPr/>
            </p:nvSpPr>
            <p:spPr>
              <a:xfrm>
                <a:off x="8434850" y="4663708"/>
                <a:ext cx="359635" cy="240202"/>
              </a:xfrm>
              <a:custGeom>
                <a:avLst/>
                <a:gdLst/>
                <a:ahLst/>
                <a:cxnLst/>
                <a:rect l="l" t="t" r="r" b="b"/>
                <a:pathLst>
                  <a:path w="562" h="375" extrusionOk="0">
                    <a:moveTo>
                      <a:pt x="375" y="375"/>
                    </a:moveTo>
                    <a:cubicBezTo>
                      <a:pt x="478" y="375"/>
                      <a:pt x="562" y="291"/>
                      <a:pt x="562" y="188"/>
                    </a:cubicBezTo>
                    <a:cubicBezTo>
                      <a:pt x="562" y="84"/>
                      <a:pt x="478" y="0"/>
                      <a:pt x="375" y="0"/>
                    </a:cubicBezTo>
                    <a:cubicBezTo>
                      <a:pt x="340" y="0"/>
                      <a:pt x="308" y="9"/>
                      <a:pt x="280" y="26"/>
                    </a:cubicBezTo>
                    <a:cubicBezTo>
                      <a:pt x="280" y="26"/>
                      <a:pt x="280" y="26"/>
                      <a:pt x="280" y="26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280" y="349"/>
                      <a:pt x="280" y="349"/>
                      <a:pt x="280" y="349"/>
                    </a:cubicBezTo>
                    <a:cubicBezTo>
                      <a:pt x="280" y="349"/>
                      <a:pt x="280" y="349"/>
                      <a:pt x="280" y="349"/>
                    </a:cubicBezTo>
                    <a:cubicBezTo>
                      <a:pt x="308" y="366"/>
                      <a:pt x="340" y="375"/>
                      <a:pt x="375" y="37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11" name="Google Shape;1438;p49">
                <a:extLst>
                  <a:ext uri="{FF2B5EF4-FFF2-40B4-BE49-F238E27FC236}">
                    <a16:creationId xmlns:a16="http://schemas.microsoft.com/office/drawing/2014/main" id="{5D906D27-4FBA-A55C-760D-852F5932C07C}"/>
                  </a:ext>
                </a:extLst>
              </p:cNvPr>
              <p:cNvSpPr/>
              <p:nvPr/>
            </p:nvSpPr>
            <p:spPr>
              <a:xfrm>
                <a:off x="8434850" y="4784253"/>
                <a:ext cx="257327" cy="345178"/>
              </a:xfrm>
              <a:custGeom>
                <a:avLst/>
                <a:gdLst/>
                <a:ahLst/>
                <a:cxnLst/>
                <a:rect l="l" t="t" r="r" b="b"/>
                <a:pathLst>
                  <a:path w="402" h="539" extrusionOk="0">
                    <a:moveTo>
                      <a:pt x="25" y="418"/>
                    </a:moveTo>
                    <a:cubicBezTo>
                      <a:pt x="77" y="508"/>
                      <a:pt x="191" y="539"/>
                      <a:pt x="281" y="487"/>
                    </a:cubicBezTo>
                    <a:cubicBezTo>
                      <a:pt x="371" y="435"/>
                      <a:pt x="402" y="320"/>
                      <a:pt x="350" y="231"/>
                    </a:cubicBezTo>
                    <a:cubicBezTo>
                      <a:pt x="332" y="201"/>
                      <a:pt x="308" y="177"/>
                      <a:pt x="280" y="161"/>
                    </a:cubicBezTo>
                    <a:cubicBezTo>
                      <a:pt x="280" y="161"/>
                      <a:pt x="280" y="161"/>
                      <a:pt x="28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23"/>
                      <a:pt x="0" y="323"/>
                      <a:pt x="0" y="323"/>
                    </a:cubicBezTo>
                    <a:cubicBezTo>
                      <a:pt x="0" y="323"/>
                      <a:pt x="0" y="323"/>
                      <a:pt x="0" y="323"/>
                    </a:cubicBezTo>
                    <a:cubicBezTo>
                      <a:pt x="0" y="355"/>
                      <a:pt x="8" y="388"/>
                      <a:pt x="25" y="41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12" name="Google Shape;1439;p49">
                <a:extLst>
                  <a:ext uri="{FF2B5EF4-FFF2-40B4-BE49-F238E27FC236}">
                    <a16:creationId xmlns:a16="http://schemas.microsoft.com/office/drawing/2014/main" id="{412FCB27-48D5-A791-7CCF-5ACB8C801EE7}"/>
                  </a:ext>
                </a:extLst>
              </p:cNvPr>
              <p:cNvSpPr/>
              <p:nvPr/>
            </p:nvSpPr>
            <p:spPr>
              <a:xfrm>
                <a:off x="8074325" y="4663708"/>
                <a:ext cx="360524" cy="240202"/>
              </a:xfrm>
              <a:custGeom>
                <a:avLst/>
                <a:gdLst/>
                <a:ahLst/>
                <a:cxnLst/>
                <a:rect l="l" t="t" r="r" b="b"/>
                <a:pathLst>
                  <a:path w="563" h="375" extrusionOk="0">
                    <a:moveTo>
                      <a:pt x="188" y="0"/>
                    </a:moveTo>
                    <a:cubicBezTo>
                      <a:pt x="84" y="0"/>
                      <a:pt x="0" y="84"/>
                      <a:pt x="0" y="188"/>
                    </a:cubicBezTo>
                    <a:cubicBezTo>
                      <a:pt x="0" y="291"/>
                      <a:pt x="84" y="375"/>
                      <a:pt x="188" y="375"/>
                    </a:cubicBezTo>
                    <a:cubicBezTo>
                      <a:pt x="222" y="375"/>
                      <a:pt x="255" y="366"/>
                      <a:pt x="283" y="349"/>
                    </a:cubicBezTo>
                    <a:cubicBezTo>
                      <a:pt x="283" y="349"/>
                      <a:pt x="283" y="349"/>
                      <a:pt x="283" y="349"/>
                    </a:cubicBezTo>
                    <a:cubicBezTo>
                      <a:pt x="563" y="188"/>
                      <a:pt x="563" y="188"/>
                      <a:pt x="563" y="188"/>
                    </a:cubicBezTo>
                    <a:cubicBezTo>
                      <a:pt x="283" y="26"/>
                      <a:pt x="283" y="26"/>
                      <a:pt x="283" y="26"/>
                    </a:cubicBezTo>
                    <a:cubicBezTo>
                      <a:pt x="283" y="26"/>
                      <a:pt x="283" y="26"/>
                      <a:pt x="283" y="26"/>
                    </a:cubicBezTo>
                    <a:cubicBezTo>
                      <a:pt x="255" y="9"/>
                      <a:pt x="222" y="0"/>
                      <a:pt x="18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13" name="Google Shape;1440;p49">
                <a:extLst>
                  <a:ext uri="{FF2B5EF4-FFF2-40B4-BE49-F238E27FC236}">
                    <a16:creationId xmlns:a16="http://schemas.microsoft.com/office/drawing/2014/main" id="{084CCCF2-71BD-96FC-0B96-165268D43FEB}"/>
                  </a:ext>
                </a:extLst>
              </p:cNvPr>
              <p:cNvSpPr/>
              <p:nvPr/>
            </p:nvSpPr>
            <p:spPr>
              <a:xfrm>
                <a:off x="8177523" y="4438852"/>
                <a:ext cx="257327" cy="345401"/>
              </a:xfrm>
              <a:custGeom>
                <a:avLst/>
                <a:gdLst/>
                <a:ahLst/>
                <a:cxnLst/>
                <a:rect l="l" t="t" r="r" b="b"/>
                <a:pathLst>
                  <a:path w="402" h="539" extrusionOk="0">
                    <a:moveTo>
                      <a:pt x="377" y="120"/>
                    </a:moveTo>
                    <a:cubicBezTo>
                      <a:pt x="325" y="30"/>
                      <a:pt x="210" y="0"/>
                      <a:pt x="120" y="51"/>
                    </a:cubicBezTo>
                    <a:cubicBezTo>
                      <a:pt x="31" y="103"/>
                      <a:pt x="0" y="218"/>
                      <a:pt x="52" y="308"/>
                    </a:cubicBezTo>
                    <a:cubicBezTo>
                      <a:pt x="69" y="338"/>
                      <a:pt x="94" y="361"/>
                      <a:pt x="122" y="377"/>
                    </a:cubicBezTo>
                    <a:cubicBezTo>
                      <a:pt x="122" y="377"/>
                      <a:pt x="122" y="377"/>
                      <a:pt x="122" y="377"/>
                    </a:cubicBezTo>
                    <a:cubicBezTo>
                      <a:pt x="402" y="539"/>
                      <a:pt x="402" y="539"/>
                      <a:pt x="402" y="539"/>
                    </a:cubicBezTo>
                    <a:cubicBezTo>
                      <a:pt x="402" y="215"/>
                      <a:pt x="402" y="215"/>
                      <a:pt x="402" y="215"/>
                    </a:cubicBezTo>
                    <a:cubicBezTo>
                      <a:pt x="402" y="215"/>
                      <a:pt x="402" y="215"/>
                      <a:pt x="402" y="215"/>
                    </a:cubicBezTo>
                    <a:cubicBezTo>
                      <a:pt x="402" y="183"/>
                      <a:pt x="394" y="150"/>
                      <a:pt x="377" y="1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214" name="Google Shape;1441;p49">
              <a:extLst>
                <a:ext uri="{FF2B5EF4-FFF2-40B4-BE49-F238E27FC236}">
                  <a16:creationId xmlns:a16="http://schemas.microsoft.com/office/drawing/2014/main" id="{891EAB51-560C-28B1-8653-997AFBB61D70}"/>
                </a:ext>
              </a:extLst>
            </p:cNvPr>
            <p:cNvGrpSpPr/>
            <p:nvPr/>
          </p:nvGrpSpPr>
          <p:grpSpPr>
            <a:xfrm>
              <a:off x="6846929" y="3575399"/>
              <a:ext cx="445629" cy="399565"/>
              <a:chOff x="9878975" y="4425243"/>
              <a:chExt cx="719918" cy="645502"/>
            </a:xfrm>
          </p:grpSpPr>
          <p:sp>
            <p:nvSpPr>
              <p:cNvPr id="215" name="Google Shape;1442;p49">
                <a:extLst>
                  <a:ext uri="{FF2B5EF4-FFF2-40B4-BE49-F238E27FC236}">
                    <a16:creationId xmlns:a16="http://schemas.microsoft.com/office/drawing/2014/main" id="{6B580104-151A-2001-1F73-4B822766C3FC}"/>
                  </a:ext>
                </a:extLst>
              </p:cNvPr>
              <p:cNvSpPr/>
              <p:nvPr/>
            </p:nvSpPr>
            <p:spPr>
              <a:xfrm>
                <a:off x="10225338" y="4708710"/>
                <a:ext cx="373555" cy="362034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14" extrusionOk="0">
                    <a:moveTo>
                      <a:pt x="47" y="160"/>
                    </a:moveTo>
                    <a:cubicBezTo>
                      <a:pt x="9" y="230"/>
                      <a:pt x="0" y="310"/>
                      <a:pt x="20" y="386"/>
                    </a:cubicBezTo>
                    <a:cubicBezTo>
                      <a:pt x="42" y="466"/>
                      <a:pt x="92" y="532"/>
                      <a:pt x="163" y="573"/>
                    </a:cubicBezTo>
                    <a:cubicBezTo>
                      <a:pt x="210" y="600"/>
                      <a:pt x="263" y="614"/>
                      <a:pt x="317" y="614"/>
                    </a:cubicBezTo>
                    <a:cubicBezTo>
                      <a:pt x="426" y="614"/>
                      <a:pt x="528" y="555"/>
                      <a:pt x="583" y="460"/>
                    </a:cubicBezTo>
                    <a:cubicBezTo>
                      <a:pt x="624" y="389"/>
                      <a:pt x="635" y="307"/>
                      <a:pt x="613" y="227"/>
                    </a:cubicBezTo>
                    <a:cubicBezTo>
                      <a:pt x="592" y="148"/>
                      <a:pt x="541" y="82"/>
                      <a:pt x="470" y="41"/>
                    </a:cubicBezTo>
                    <a:cubicBezTo>
                      <a:pt x="426" y="15"/>
                      <a:pt x="376" y="1"/>
                      <a:pt x="325" y="0"/>
                    </a:cubicBezTo>
                    <a:cubicBezTo>
                      <a:pt x="266" y="97"/>
                      <a:pt x="161" y="157"/>
                      <a:pt x="47" y="1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16" name="Google Shape;1443;p49">
                <a:extLst>
                  <a:ext uri="{FF2B5EF4-FFF2-40B4-BE49-F238E27FC236}">
                    <a16:creationId xmlns:a16="http://schemas.microsoft.com/office/drawing/2014/main" id="{5B6A0146-32DC-B12B-6B41-E6645B8DF76E}"/>
                  </a:ext>
                </a:extLst>
              </p:cNvPr>
              <p:cNvSpPr/>
              <p:nvPr/>
            </p:nvSpPr>
            <p:spPr>
              <a:xfrm>
                <a:off x="10067759" y="4425243"/>
                <a:ext cx="361073" cy="361365"/>
              </a:xfrm>
              <a:custGeom>
                <a:avLst/>
                <a:gdLst/>
                <a:ahLst/>
                <a:cxnLst/>
                <a:rect l="l" t="t" r="r" b="b"/>
                <a:pathLst>
                  <a:path w="614" h="613" extrusionOk="0">
                    <a:moveTo>
                      <a:pt x="524" y="89"/>
                    </a:moveTo>
                    <a:cubicBezTo>
                      <a:pt x="466" y="32"/>
                      <a:pt x="389" y="0"/>
                      <a:pt x="307" y="0"/>
                    </a:cubicBezTo>
                    <a:cubicBezTo>
                      <a:pt x="138" y="0"/>
                      <a:pt x="0" y="137"/>
                      <a:pt x="0" y="307"/>
                    </a:cubicBezTo>
                    <a:cubicBezTo>
                      <a:pt x="0" y="358"/>
                      <a:pt x="13" y="408"/>
                      <a:pt x="37" y="453"/>
                    </a:cubicBezTo>
                    <a:cubicBezTo>
                      <a:pt x="151" y="456"/>
                      <a:pt x="256" y="517"/>
                      <a:pt x="315" y="613"/>
                    </a:cubicBezTo>
                    <a:cubicBezTo>
                      <a:pt x="481" y="609"/>
                      <a:pt x="614" y="473"/>
                      <a:pt x="614" y="307"/>
                    </a:cubicBezTo>
                    <a:cubicBezTo>
                      <a:pt x="614" y="225"/>
                      <a:pt x="582" y="147"/>
                      <a:pt x="524" y="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17" name="Google Shape;1444;p49">
                <a:extLst>
                  <a:ext uri="{FF2B5EF4-FFF2-40B4-BE49-F238E27FC236}">
                    <a16:creationId xmlns:a16="http://schemas.microsoft.com/office/drawing/2014/main" id="{0B70BF0F-B98C-E612-0B2F-E3B6FC056AF4}"/>
                  </a:ext>
                </a:extLst>
              </p:cNvPr>
              <p:cNvSpPr/>
              <p:nvPr/>
            </p:nvSpPr>
            <p:spPr>
              <a:xfrm>
                <a:off x="9878975" y="4708710"/>
                <a:ext cx="359959" cy="362034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14" extrusionOk="0">
                    <a:moveTo>
                      <a:pt x="612" y="147"/>
                    </a:moveTo>
                    <a:cubicBezTo>
                      <a:pt x="556" y="56"/>
                      <a:pt x="457" y="0"/>
                      <a:pt x="350" y="0"/>
                    </a:cubicBezTo>
                    <a:cubicBezTo>
                      <a:pt x="296" y="0"/>
                      <a:pt x="243" y="14"/>
                      <a:pt x="197" y="41"/>
                    </a:cubicBezTo>
                    <a:cubicBezTo>
                      <a:pt x="50" y="126"/>
                      <a:pt x="0" y="314"/>
                      <a:pt x="84" y="460"/>
                    </a:cubicBezTo>
                    <a:cubicBezTo>
                      <a:pt x="139" y="555"/>
                      <a:pt x="241" y="614"/>
                      <a:pt x="350" y="614"/>
                    </a:cubicBezTo>
                    <a:cubicBezTo>
                      <a:pt x="350" y="614"/>
                      <a:pt x="350" y="614"/>
                      <a:pt x="350" y="614"/>
                    </a:cubicBezTo>
                    <a:cubicBezTo>
                      <a:pt x="404" y="614"/>
                      <a:pt x="457" y="600"/>
                      <a:pt x="504" y="573"/>
                    </a:cubicBezTo>
                    <a:cubicBezTo>
                      <a:pt x="548" y="547"/>
                      <a:pt x="585" y="511"/>
                      <a:pt x="612" y="467"/>
                    </a:cubicBezTo>
                    <a:cubicBezTo>
                      <a:pt x="558" y="368"/>
                      <a:pt x="558" y="246"/>
                      <a:pt x="612" y="1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218" name="Google Shape;1445;p49">
              <a:extLst>
                <a:ext uri="{FF2B5EF4-FFF2-40B4-BE49-F238E27FC236}">
                  <a16:creationId xmlns:a16="http://schemas.microsoft.com/office/drawing/2014/main" id="{026B0840-60EE-5748-7F2C-A012FEC02787}"/>
                </a:ext>
              </a:extLst>
            </p:cNvPr>
            <p:cNvGrpSpPr/>
            <p:nvPr/>
          </p:nvGrpSpPr>
          <p:grpSpPr>
            <a:xfrm>
              <a:off x="7487946" y="3564200"/>
              <a:ext cx="445785" cy="421964"/>
              <a:chOff x="10914544" y="4407150"/>
              <a:chExt cx="720170" cy="681687"/>
            </a:xfrm>
          </p:grpSpPr>
          <p:sp>
            <p:nvSpPr>
              <p:cNvPr id="219" name="Google Shape;1446;p49">
                <a:extLst>
                  <a:ext uri="{FF2B5EF4-FFF2-40B4-BE49-F238E27FC236}">
                    <a16:creationId xmlns:a16="http://schemas.microsoft.com/office/drawing/2014/main" id="{6B522B3E-7561-1E59-087C-6D0B2CE3CE4E}"/>
                  </a:ext>
                </a:extLst>
              </p:cNvPr>
              <p:cNvSpPr/>
              <p:nvPr/>
            </p:nvSpPr>
            <p:spPr>
              <a:xfrm>
                <a:off x="10914544" y="4407150"/>
                <a:ext cx="349099" cy="3929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712" extrusionOk="0">
                    <a:moveTo>
                      <a:pt x="138" y="607"/>
                    </a:moveTo>
                    <a:cubicBezTo>
                      <a:pt x="0" y="469"/>
                      <a:pt x="0" y="243"/>
                      <a:pt x="138" y="104"/>
                    </a:cubicBezTo>
                    <a:cubicBezTo>
                      <a:pt x="206" y="37"/>
                      <a:pt x="295" y="0"/>
                      <a:pt x="390" y="0"/>
                    </a:cubicBezTo>
                    <a:cubicBezTo>
                      <a:pt x="480" y="0"/>
                      <a:pt x="566" y="33"/>
                      <a:pt x="632" y="94"/>
                    </a:cubicBezTo>
                    <a:cubicBezTo>
                      <a:pt x="565" y="166"/>
                      <a:pt x="529" y="258"/>
                      <a:pt x="529" y="356"/>
                    </a:cubicBezTo>
                    <a:cubicBezTo>
                      <a:pt x="529" y="454"/>
                      <a:pt x="565" y="546"/>
                      <a:pt x="632" y="617"/>
                    </a:cubicBezTo>
                    <a:cubicBezTo>
                      <a:pt x="566" y="678"/>
                      <a:pt x="480" y="712"/>
                      <a:pt x="390" y="712"/>
                    </a:cubicBezTo>
                    <a:cubicBezTo>
                      <a:pt x="295" y="712"/>
                      <a:pt x="206" y="675"/>
                      <a:pt x="138" y="60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20" name="Google Shape;1447;p49">
                <a:extLst>
                  <a:ext uri="{FF2B5EF4-FFF2-40B4-BE49-F238E27FC236}">
                    <a16:creationId xmlns:a16="http://schemas.microsoft.com/office/drawing/2014/main" id="{18143B3B-C7DF-F4CC-B22E-8131343E1C9A}"/>
                  </a:ext>
                </a:extLst>
              </p:cNvPr>
              <p:cNvSpPr/>
              <p:nvPr/>
            </p:nvSpPr>
            <p:spPr>
              <a:xfrm>
                <a:off x="10933187" y="4759296"/>
                <a:ext cx="393264" cy="329541"/>
              </a:xfrm>
              <a:custGeom>
                <a:avLst/>
                <a:gdLst/>
                <a:ahLst/>
                <a:cxnLst/>
                <a:rect l="l" t="t" r="r" b="b"/>
                <a:pathLst>
                  <a:path w="712" h="597" extrusionOk="0">
                    <a:moveTo>
                      <a:pt x="356" y="102"/>
                    </a:moveTo>
                    <a:cubicBezTo>
                      <a:pt x="454" y="102"/>
                      <a:pt x="546" y="66"/>
                      <a:pt x="618" y="0"/>
                    </a:cubicBezTo>
                    <a:cubicBezTo>
                      <a:pt x="679" y="66"/>
                      <a:pt x="712" y="151"/>
                      <a:pt x="712" y="241"/>
                    </a:cubicBezTo>
                    <a:cubicBezTo>
                      <a:pt x="712" y="337"/>
                      <a:pt x="675" y="426"/>
                      <a:pt x="608" y="493"/>
                    </a:cubicBezTo>
                    <a:cubicBezTo>
                      <a:pt x="541" y="560"/>
                      <a:pt x="451" y="597"/>
                      <a:pt x="356" y="597"/>
                    </a:cubicBezTo>
                    <a:cubicBezTo>
                      <a:pt x="261" y="597"/>
                      <a:pt x="172" y="560"/>
                      <a:pt x="104" y="493"/>
                    </a:cubicBezTo>
                    <a:cubicBezTo>
                      <a:pt x="37" y="426"/>
                      <a:pt x="0" y="337"/>
                      <a:pt x="0" y="241"/>
                    </a:cubicBezTo>
                    <a:cubicBezTo>
                      <a:pt x="0" y="151"/>
                      <a:pt x="34" y="66"/>
                      <a:pt x="95" y="0"/>
                    </a:cubicBezTo>
                    <a:cubicBezTo>
                      <a:pt x="166" y="66"/>
                      <a:pt x="258" y="102"/>
                      <a:pt x="356" y="10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21" name="Google Shape;1448;p49">
                <a:extLst>
                  <a:ext uri="{FF2B5EF4-FFF2-40B4-BE49-F238E27FC236}">
                    <a16:creationId xmlns:a16="http://schemas.microsoft.com/office/drawing/2014/main" id="{8D03FC03-CB3F-AC43-ABC2-4814A79E4EB0}"/>
                  </a:ext>
                </a:extLst>
              </p:cNvPr>
              <p:cNvSpPr/>
              <p:nvPr/>
            </p:nvSpPr>
            <p:spPr>
              <a:xfrm>
                <a:off x="11285615" y="4696357"/>
                <a:ext cx="330458" cy="392479"/>
              </a:xfrm>
              <a:custGeom>
                <a:avLst/>
                <a:gdLst/>
                <a:ahLst/>
                <a:cxnLst/>
                <a:rect l="l" t="t" r="r" b="b"/>
                <a:pathLst>
                  <a:path w="598" h="711" extrusionOk="0">
                    <a:moveTo>
                      <a:pt x="493" y="607"/>
                    </a:moveTo>
                    <a:cubicBezTo>
                      <a:pt x="426" y="674"/>
                      <a:pt x="337" y="711"/>
                      <a:pt x="242" y="711"/>
                    </a:cubicBezTo>
                    <a:cubicBezTo>
                      <a:pt x="152" y="711"/>
                      <a:pt x="66" y="678"/>
                      <a:pt x="0" y="617"/>
                    </a:cubicBezTo>
                    <a:cubicBezTo>
                      <a:pt x="67" y="546"/>
                      <a:pt x="103" y="453"/>
                      <a:pt x="103" y="355"/>
                    </a:cubicBezTo>
                    <a:cubicBezTo>
                      <a:pt x="103" y="258"/>
                      <a:pt x="67" y="165"/>
                      <a:pt x="0" y="94"/>
                    </a:cubicBezTo>
                    <a:cubicBezTo>
                      <a:pt x="66" y="33"/>
                      <a:pt x="152" y="0"/>
                      <a:pt x="242" y="0"/>
                    </a:cubicBezTo>
                    <a:cubicBezTo>
                      <a:pt x="337" y="0"/>
                      <a:pt x="426" y="37"/>
                      <a:pt x="493" y="104"/>
                    </a:cubicBezTo>
                    <a:cubicBezTo>
                      <a:pt x="561" y="171"/>
                      <a:pt x="598" y="260"/>
                      <a:pt x="598" y="355"/>
                    </a:cubicBezTo>
                    <a:cubicBezTo>
                      <a:pt x="598" y="451"/>
                      <a:pt x="561" y="540"/>
                      <a:pt x="493" y="60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22" name="Google Shape;1449;p49">
                <a:extLst>
                  <a:ext uri="{FF2B5EF4-FFF2-40B4-BE49-F238E27FC236}">
                    <a16:creationId xmlns:a16="http://schemas.microsoft.com/office/drawing/2014/main" id="{8F9E835F-A833-59C1-0AE9-48C9A4F93E86}"/>
                  </a:ext>
                </a:extLst>
              </p:cNvPr>
              <p:cNvSpPr/>
              <p:nvPr/>
            </p:nvSpPr>
            <p:spPr>
              <a:xfrm>
                <a:off x="11222808" y="4407150"/>
                <a:ext cx="411906" cy="329541"/>
              </a:xfrm>
              <a:custGeom>
                <a:avLst/>
                <a:gdLst/>
                <a:ahLst/>
                <a:cxnLst/>
                <a:rect l="l" t="t" r="r" b="b"/>
                <a:pathLst>
                  <a:path w="746" h="597" extrusionOk="0">
                    <a:moveTo>
                      <a:pt x="356" y="0"/>
                    </a:moveTo>
                    <a:cubicBezTo>
                      <a:pt x="451" y="0"/>
                      <a:pt x="540" y="37"/>
                      <a:pt x="607" y="104"/>
                    </a:cubicBezTo>
                    <a:cubicBezTo>
                      <a:pt x="743" y="240"/>
                      <a:pt x="746" y="458"/>
                      <a:pt x="617" y="597"/>
                    </a:cubicBezTo>
                    <a:cubicBezTo>
                      <a:pt x="546" y="531"/>
                      <a:pt x="454" y="495"/>
                      <a:pt x="356" y="495"/>
                    </a:cubicBezTo>
                    <a:cubicBezTo>
                      <a:pt x="258" y="495"/>
                      <a:pt x="166" y="531"/>
                      <a:pt x="94" y="597"/>
                    </a:cubicBezTo>
                    <a:cubicBezTo>
                      <a:pt x="33" y="531"/>
                      <a:pt x="0" y="446"/>
                      <a:pt x="0" y="356"/>
                    </a:cubicBezTo>
                    <a:cubicBezTo>
                      <a:pt x="0" y="261"/>
                      <a:pt x="37" y="171"/>
                      <a:pt x="104" y="104"/>
                    </a:cubicBezTo>
                    <a:cubicBezTo>
                      <a:pt x="171" y="37"/>
                      <a:pt x="261" y="0"/>
                      <a:pt x="3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223" name="Google Shape;1450;p49">
              <a:extLst>
                <a:ext uri="{FF2B5EF4-FFF2-40B4-BE49-F238E27FC236}">
                  <a16:creationId xmlns:a16="http://schemas.microsoft.com/office/drawing/2014/main" id="{FF11726C-1DE5-9BF3-704C-BB3002F690C3}"/>
                </a:ext>
              </a:extLst>
            </p:cNvPr>
            <p:cNvGrpSpPr/>
            <p:nvPr/>
          </p:nvGrpSpPr>
          <p:grpSpPr>
            <a:xfrm>
              <a:off x="6205736" y="3572314"/>
              <a:ext cx="445805" cy="405735"/>
              <a:chOff x="8843122" y="4420259"/>
              <a:chExt cx="720202" cy="655469"/>
            </a:xfrm>
          </p:grpSpPr>
          <p:sp>
            <p:nvSpPr>
              <p:cNvPr id="224" name="Google Shape;1451;p49">
                <a:extLst>
                  <a:ext uri="{FF2B5EF4-FFF2-40B4-BE49-F238E27FC236}">
                    <a16:creationId xmlns:a16="http://schemas.microsoft.com/office/drawing/2014/main" id="{B683DC57-0176-89A9-F344-C7CCA21BDF46}"/>
                  </a:ext>
                </a:extLst>
              </p:cNvPr>
              <p:cNvSpPr/>
              <p:nvPr/>
            </p:nvSpPr>
            <p:spPr>
              <a:xfrm>
                <a:off x="8843122" y="4664371"/>
                <a:ext cx="351295" cy="411356"/>
              </a:xfrm>
              <a:custGeom>
                <a:avLst/>
                <a:gdLst/>
                <a:ahLst/>
                <a:cxnLst/>
                <a:rect l="l" t="t" r="r" b="b"/>
                <a:pathLst>
                  <a:path w="530" h="618" extrusionOk="0">
                    <a:moveTo>
                      <a:pt x="374" y="277"/>
                    </a:moveTo>
                    <a:cubicBezTo>
                      <a:pt x="280" y="220"/>
                      <a:pt x="216" y="122"/>
                      <a:pt x="203" y="13"/>
                    </a:cubicBezTo>
                    <a:cubicBezTo>
                      <a:pt x="202" y="5"/>
                      <a:pt x="192" y="0"/>
                      <a:pt x="185" y="5"/>
                    </a:cubicBezTo>
                    <a:cubicBezTo>
                      <a:pt x="44" y="104"/>
                      <a:pt x="0" y="297"/>
                      <a:pt x="88" y="449"/>
                    </a:cubicBezTo>
                    <a:cubicBezTo>
                      <a:pt x="148" y="553"/>
                      <a:pt x="259" y="618"/>
                      <a:pt x="380" y="618"/>
                    </a:cubicBezTo>
                    <a:cubicBezTo>
                      <a:pt x="380" y="618"/>
                      <a:pt x="380" y="618"/>
                      <a:pt x="380" y="618"/>
                    </a:cubicBezTo>
                    <a:cubicBezTo>
                      <a:pt x="428" y="618"/>
                      <a:pt x="477" y="607"/>
                      <a:pt x="521" y="586"/>
                    </a:cubicBezTo>
                    <a:cubicBezTo>
                      <a:pt x="529" y="583"/>
                      <a:pt x="530" y="572"/>
                      <a:pt x="523" y="567"/>
                    </a:cubicBezTo>
                    <a:cubicBezTo>
                      <a:pt x="435" y="501"/>
                      <a:pt x="382" y="397"/>
                      <a:pt x="380" y="287"/>
                    </a:cubicBezTo>
                    <a:cubicBezTo>
                      <a:pt x="380" y="283"/>
                      <a:pt x="378" y="279"/>
                      <a:pt x="374" y="277"/>
                    </a:cubicBez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25" name="Google Shape;1452;p49">
                <a:extLst>
                  <a:ext uri="{FF2B5EF4-FFF2-40B4-BE49-F238E27FC236}">
                    <a16:creationId xmlns:a16="http://schemas.microsoft.com/office/drawing/2014/main" id="{38E1C218-773A-0FA4-4AA2-E6B040FCC50C}"/>
                  </a:ext>
                </a:extLst>
              </p:cNvPr>
              <p:cNvSpPr/>
              <p:nvPr/>
            </p:nvSpPr>
            <p:spPr>
              <a:xfrm>
                <a:off x="9232824" y="4664371"/>
                <a:ext cx="330500" cy="411356"/>
              </a:xfrm>
              <a:custGeom>
                <a:avLst/>
                <a:gdLst/>
                <a:ahLst/>
                <a:cxnLst/>
                <a:rect l="l" t="t" r="r" b="b"/>
                <a:pathLst>
                  <a:path w="499" h="618" extrusionOk="0">
                    <a:moveTo>
                      <a:pt x="326" y="13"/>
                    </a:moveTo>
                    <a:cubicBezTo>
                      <a:pt x="313" y="122"/>
                      <a:pt x="250" y="220"/>
                      <a:pt x="155" y="277"/>
                    </a:cubicBezTo>
                    <a:cubicBezTo>
                      <a:pt x="152" y="279"/>
                      <a:pt x="149" y="283"/>
                      <a:pt x="149" y="287"/>
                    </a:cubicBezTo>
                    <a:cubicBezTo>
                      <a:pt x="147" y="397"/>
                      <a:pt x="94" y="501"/>
                      <a:pt x="7" y="567"/>
                    </a:cubicBezTo>
                    <a:cubicBezTo>
                      <a:pt x="0" y="572"/>
                      <a:pt x="1" y="583"/>
                      <a:pt x="9" y="586"/>
                    </a:cubicBezTo>
                    <a:cubicBezTo>
                      <a:pt x="53" y="607"/>
                      <a:pt x="101" y="618"/>
                      <a:pt x="150" y="618"/>
                    </a:cubicBezTo>
                    <a:cubicBezTo>
                      <a:pt x="270" y="618"/>
                      <a:pt x="382" y="553"/>
                      <a:pt x="442" y="449"/>
                    </a:cubicBezTo>
                    <a:cubicBezTo>
                      <a:pt x="487" y="371"/>
                      <a:pt x="499" y="281"/>
                      <a:pt x="476" y="194"/>
                    </a:cubicBezTo>
                    <a:cubicBezTo>
                      <a:pt x="455" y="117"/>
                      <a:pt x="409" y="51"/>
                      <a:pt x="344" y="5"/>
                    </a:cubicBezTo>
                    <a:cubicBezTo>
                      <a:pt x="337" y="0"/>
                      <a:pt x="327" y="5"/>
                      <a:pt x="326" y="13"/>
                    </a:cubicBez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26" name="Google Shape;1453;p49">
                <a:extLst>
                  <a:ext uri="{FF2B5EF4-FFF2-40B4-BE49-F238E27FC236}">
                    <a16:creationId xmlns:a16="http://schemas.microsoft.com/office/drawing/2014/main" id="{8DBFFA69-D457-7E8A-44EA-B356446595AB}"/>
                  </a:ext>
                </a:extLst>
              </p:cNvPr>
              <p:cNvSpPr/>
              <p:nvPr/>
            </p:nvSpPr>
            <p:spPr>
              <a:xfrm>
                <a:off x="9108305" y="4859367"/>
                <a:ext cx="210630" cy="18247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274" extrusionOk="0">
                    <a:moveTo>
                      <a:pt x="165" y="271"/>
                    </a:moveTo>
                    <a:cubicBezTo>
                      <a:pt x="253" y="214"/>
                      <a:pt x="309" y="118"/>
                      <a:pt x="317" y="14"/>
                    </a:cubicBezTo>
                    <a:cubicBezTo>
                      <a:pt x="318" y="6"/>
                      <a:pt x="309" y="0"/>
                      <a:pt x="301" y="3"/>
                    </a:cubicBezTo>
                    <a:cubicBezTo>
                      <a:pt x="256" y="23"/>
                      <a:pt x="208" y="33"/>
                      <a:pt x="159" y="33"/>
                    </a:cubicBezTo>
                    <a:cubicBezTo>
                      <a:pt x="110" y="33"/>
                      <a:pt x="61" y="23"/>
                      <a:pt x="16" y="3"/>
                    </a:cubicBezTo>
                    <a:cubicBezTo>
                      <a:pt x="8" y="0"/>
                      <a:pt x="0" y="6"/>
                      <a:pt x="0" y="14"/>
                    </a:cubicBezTo>
                    <a:cubicBezTo>
                      <a:pt x="9" y="118"/>
                      <a:pt x="65" y="214"/>
                      <a:pt x="152" y="271"/>
                    </a:cubicBezTo>
                    <a:cubicBezTo>
                      <a:pt x="156" y="274"/>
                      <a:pt x="161" y="274"/>
                      <a:pt x="165" y="271"/>
                    </a:cubicBezTo>
                    <a:close/>
                  </a:path>
                </a:pathLst>
              </a:custGeom>
              <a:solidFill>
                <a:srgbClr val="A2C4C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27" name="Google Shape;1454;p49">
                <a:extLst>
                  <a:ext uri="{FF2B5EF4-FFF2-40B4-BE49-F238E27FC236}">
                    <a16:creationId xmlns:a16="http://schemas.microsoft.com/office/drawing/2014/main" id="{F561D784-3063-D547-8905-F58510EFCEDB}"/>
                  </a:ext>
                </a:extLst>
              </p:cNvPr>
              <p:cNvSpPr/>
              <p:nvPr/>
            </p:nvSpPr>
            <p:spPr>
              <a:xfrm>
                <a:off x="8990881" y="4420259"/>
                <a:ext cx="445234" cy="22422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337" extrusionOk="0">
                    <a:moveTo>
                      <a:pt x="336" y="0"/>
                    </a:moveTo>
                    <a:cubicBezTo>
                      <a:pt x="160" y="0"/>
                      <a:pt x="15" y="135"/>
                      <a:pt x="0" y="307"/>
                    </a:cubicBezTo>
                    <a:cubicBezTo>
                      <a:pt x="0" y="315"/>
                      <a:pt x="8" y="322"/>
                      <a:pt x="16" y="318"/>
                    </a:cubicBezTo>
                    <a:cubicBezTo>
                      <a:pt x="60" y="299"/>
                      <a:pt x="108" y="290"/>
                      <a:pt x="156" y="290"/>
                    </a:cubicBezTo>
                    <a:cubicBezTo>
                      <a:pt x="217" y="290"/>
                      <a:pt x="277" y="305"/>
                      <a:pt x="330" y="335"/>
                    </a:cubicBezTo>
                    <a:cubicBezTo>
                      <a:pt x="334" y="337"/>
                      <a:pt x="338" y="337"/>
                      <a:pt x="341" y="335"/>
                    </a:cubicBezTo>
                    <a:cubicBezTo>
                      <a:pt x="395" y="305"/>
                      <a:pt x="455" y="290"/>
                      <a:pt x="516" y="290"/>
                    </a:cubicBezTo>
                    <a:cubicBezTo>
                      <a:pt x="564" y="290"/>
                      <a:pt x="611" y="299"/>
                      <a:pt x="655" y="318"/>
                    </a:cubicBezTo>
                    <a:cubicBezTo>
                      <a:pt x="663" y="321"/>
                      <a:pt x="672" y="315"/>
                      <a:pt x="671" y="307"/>
                    </a:cubicBezTo>
                    <a:cubicBezTo>
                      <a:pt x="656" y="135"/>
                      <a:pt x="511" y="0"/>
                      <a:pt x="336" y="0"/>
                    </a:cubicBez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28" name="Google Shape;1455;p49">
                <a:extLst>
                  <a:ext uri="{FF2B5EF4-FFF2-40B4-BE49-F238E27FC236}">
                    <a16:creationId xmlns:a16="http://schemas.microsoft.com/office/drawing/2014/main" id="{5DC51654-4449-2048-6507-69319847652F}"/>
                  </a:ext>
                </a:extLst>
              </p:cNvPr>
              <p:cNvSpPr/>
              <p:nvPr/>
            </p:nvSpPr>
            <p:spPr>
              <a:xfrm>
                <a:off x="8988924" y="4625814"/>
                <a:ext cx="207939" cy="207766"/>
              </a:xfrm>
              <a:custGeom>
                <a:avLst/>
                <a:gdLst/>
                <a:ahLst/>
                <a:cxnLst/>
                <a:rect l="l" t="t" r="r" b="b"/>
                <a:pathLst>
                  <a:path w="314" h="312" extrusionOk="0">
                    <a:moveTo>
                      <a:pt x="147" y="307"/>
                    </a:moveTo>
                    <a:cubicBezTo>
                      <a:pt x="154" y="312"/>
                      <a:pt x="163" y="308"/>
                      <a:pt x="164" y="299"/>
                    </a:cubicBezTo>
                    <a:cubicBezTo>
                      <a:pt x="170" y="251"/>
                      <a:pt x="185" y="203"/>
                      <a:pt x="210" y="161"/>
                    </a:cubicBezTo>
                    <a:cubicBezTo>
                      <a:pt x="234" y="118"/>
                      <a:pt x="268" y="81"/>
                      <a:pt x="307" y="52"/>
                    </a:cubicBezTo>
                    <a:cubicBezTo>
                      <a:pt x="314" y="47"/>
                      <a:pt x="313" y="37"/>
                      <a:pt x="305" y="33"/>
                    </a:cubicBezTo>
                    <a:cubicBezTo>
                      <a:pt x="260" y="11"/>
                      <a:pt x="210" y="0"/>
                      <a:pt x="159" y="0"/>
                    </a:cubicBezTo>
                    <a:cubicBezTo>
                      <a:pt x="104" y="0"/>
                      <a:pt x="49" y="14"/>
                      <a:pt x="0" y="40"/>
                    </a:cubicBezTo>
                    <a:cubicBezTo>
                      <a:pt x="4" y="147"/>
                      <a:pt x="59" y="247"/>
                      <a:pt x="147" y="307"/>
                    </a:cubicBez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29" name="Google Shape;1456;p49">
                <a:extLst>
                  <a:ext uri="{FF2B5EF4-FFF2-40B4-BE49-F238E27FC236}">
                    <a16:creationId xmlns:a16="http://schemas.microsoft.com/office/drawing/2014/main" id="{2DA99A8F-68D7-8A00-3412-0AD2B6C2CC99}"/>
                  </a:ext>
                </a:extLst>
              </p:cNvPr>
              <p:cNvSpPr/>
              <p:nvPr/>
            </p:nvSpPr>
            <p:spPr>
              <a:xfrm>
                <a:off x="9232824" y="4627288"/>
                <a:ext cx="203291" cy="203591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6" extrusionOk="0">
                    <a:moveTo>
                      <a:pt x="9" y="31"/>
                    </a:moveTo>
                    <a:cubicBezTo>
                      <a:pt x="1" y="35"/>
                      <a:pt x="0" y="45"/>
                      <a:pt x="7" y="51"/>
                    </a:cubicBezTo>
                    <a:cubicBezTo>
                      <a:pt x="45" y="79"/>
                      <a:pt x="77" y="116"/>
                      <a:pt x="101" y="158"/>
                    </a:cubicBezTo>
                    <a:cubicBezTo>
                      <a:pt x="126" y="199"/>
                      <a:pt x="141" y="246"/>
                      <a:pt x="147" y="293"/>
                    </a:cubicBezTo>
                    <a:cubicBezTo>
                      <a:pt x="148" y="302"/>
                      <a:pt x="158" y="306"/>
                      <a:pt x="165" y="301"/>
                    </a:cubicBezTo>
                    <a:cubicBezTo>
                      <a:pt x="248" y="243"/>
                      <a:pt x="301" y="149"/>
                      <a:pt x="307" y="46"/>
                    </a:cubicBezTo>
                    <a:cubicBezTo>
                      <a:pt x="307" y="42"/>
                      <a:pt x="305" y="38"/>
                      <a:pt x="301" y="35"/>
                    </a:cubicBezTo>
                    <a:cubicBezTo>
                      <a:pt x="254" y="12"/>
                      <a:pt x="202" y="0"/>
                      <a:pt x="151" y="0"/>
                    </a:cubicBezTo>
                    <a:cubicBezTo>
                      <a:pt x="101" y="0"/>
                      <a:pt x="53" y="11"/>
                      <a:pt x="9" y="31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230" name="Google Shape;1457;p49">
              <a:extLst>
                <a:ext uri="{FF2B5EF4-FFF2-40B4-BE49-F238E27FC236}">
                  <a16:creationId xmlns:a16="http://schemas.microsoft.com/office/drawing/2014/main" id="{F3304BE5-6E41-98AF-A36E-D6F734334C3B}"/>
                </a:ext>
              </a:extLst>
            </p:cNvPr>
            <p:cNvGrpSpPr/>
            <p:nvPr/>
          </p:nvGrpSpPr>
          <p:grpSpPr>
            <a:xfrm>
              <a:off x="3008606" y="2870876"/>
              <a:ext cx="445812" cy="394518"/>
              <a:chOff x="1510757" y="3225422"/>
              <a:chExt cx="720214" cy="637347"/>
            </a:xfrm>
          </p:grpSpPr>
          <p:sp>
            <p:nvSpPr>
              <p:cNvPr id="231" name="Google Shape;1458;p49">
                <a:extLst>
                  <a:ext uri="{FF2B5EF4-FFF2-40B4-BE49-F238E27FC236}">
                    <a16:creationId xmlns:a16="http://schemas.microsoft.com/office/drawing/2014/main" id="{11364CA8-B240-BA7A-95B8-16D479F9FC17}"/>
                  </a:ext>
                </a:extLst>
              </p:cNvPr>
              <p:cNvSpPr/>
              <p:nvPr/>
            </p:nvSpPr>
            <p:spPr>
              <a:xfrm>
                <a:off x="1774546" y="3475620"/>
                <a:ext cx="261417" cy="238347"/>
              </a:xfrm>
              <a:custGeom>
                <a:avLst/>
                <a:gdLst/>
                <a:ahLst/>
                <a:cxnLst/>
                <a:rect l="l" t="t" r="r" b="b"/>
                <a:pathLst>
                  <a:path w="385" h="351" extrusionOk="0">
                    <a:moveTo>
                      <a:pt x="0" y="288"/>
                    </a:moveTo>
                    <a:cubicBezTo>
                      <a:pt x="0" y="195"/>
                      <a:pt x="0" y="195"/>
                      <a:pt x="0" y="195"/>
                    </a:cubicBezTo>
                    <a:cubicBezTo>
                      <a:pt x="7" y="203"/>
                      <a:pt x="17" y="209"/>
                      <a:pt x="28" y="209"/>
                    </a:cubicBezTo>
                    <a:cubicBezTo>
                      <a:pt x="39" y="209"/>
                      <a:pt x="49" y="204"/>
                      <a:pt x="56" y="195"/>
                    </a:cubicBezTo>
                    <a:cubicBezTo>
                      <a:pt x="66" y="183"/>
                      <a:pt x="72" y="166"/>
                      <a:pt x="71" y="146"/>
                    </a:cubicBezTo>
                    <a:cubicBezTo>
                      <a:pt x="72" y="127"/>
                      <a:pt x="66" y="110"/>
                      <a:pt x="56" y="98"/>
                    </a:cubicBezTo>
                    <a:cubicBezTo>
                      <a:pt x="49" y="89"/>
                      <a:pt x="39" y="84"/>
                      <a:pt x="28" y="84"/>
                    </a:cubicBezTo>
                    <a:cubicBezTo>
                      <a:pt x="17" y="84"/>
                      <a:pt x="7" y="89"/>
                      <a:pt x="0" y="9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89" y="0"/>
                      <a:pt x="189" y="0"/>
                      <a:pt x="189" y="0"/>
                    </a:cubicBezTo>
                    <a:cubicBezTo>
                      <a:pt x="312" y="0"/>
                      <a:pt x="312" y="0"/>
                      <a:pt x="312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13" y="122"/>
                      <a:pt x="313" y="122"/>
                      <a:pt x="313" y="122"/>
                    </a:cubicBezTo>
                    <a:cubicBezTo>
                      <a:pt x="314" y="125"/>
                      <a:pt x="317" y="128"/>
                      <a:pt x="320" y="128"/>
                    </a:cubicBezTo>
                    <a:cubicBezTo>
                      <a:pt x="327" y="129"/>
                      <a:pt x="334" y="129"/>
                      <a:pt x="338" y="122"/>
                    </a:cubicBezTo>
                    <a:cubicBezTo>
                      <a:pt x="341" y="119"/>
                      <a:pt x="342" y="115"/>
                      <a:pt x="345" y="111"/>
                    </a:cubicBezTo>
                    <a:cubicBezTo>
                      <a:pt x="351" y="100"/>
                      <a:pt x="366" y="99"/>
                      <a:pt x="374" y="109"/>
                    </a:cubicBezTo>
                    <a:cubicBezTo>
                      <a:pt x="382" y="119"/>
                      <a:pt x="385" y="133"/>
                      <a:pt x="385" y="146"/>
                    </a:cubicBezTo>
                    <a:cubicBezTo>
                      <a:pt x="385" y="160"/>
                      <a:pt x="382" y="174"/>
                      <a:pt x="374" y="184"/>
                    </a:cubicBezTo>
                    <a:cubicBezTo>
                      <a:pt x="366" y="194"/>
                      <a:pt x="351" y="193"/>
                      <a:pt x="345" y="182"/>
                    </a:cubicBezTo>
                    <a:cubicBezTo>
                      <a:pt x="342" y="178"/>
                      <a:pt x="341" y="174"/>
                      <a:pt x="338" y="170"/>
                    </a:cubicBezTo>
                    <a:cubicBezTo>
                      <a:pt x="334" y="164"/>
                      <a:pt x="327" y="164"/>
                      <a:pt x="320" y="164"/>
                    </a:cubicBezTo>
                    <a:cubicBezTo>
                      <a:pt x="317" y="164"/>
                      <a:pt x="314" y="168"/>
                      <a:pt x="313" y="171"/>
                    </a:cubicBezTo>
                    <a:cubicBezTo>
                      <a:pt x="313" y="351"/>
                      <a:pt x="313" y="351"/>
                      <a:pt x="313" y="351"/>
                    </a:cubicBezTo>
                    <a:cubicBezTo>
                      <a:pt x="107" y="324"/>
                      <a:pt x="107" y="324"/>
                      <a:pt x="107" y="324"/>
                    </a:cubicBezTo>
                    <a:cubicBezTo>
                      <a:pt x="107" y="324"/>
                      <a:pt x="74" y="316"/>
                      <a:pt x="52" y="310"/>
                    </a:cubicBezTo>
                    <a:cubicBezTo>
                      <a:pt x="32" y="305"/>
                      <a:pt x="0" y="288"/>
                      <a:pt x="0" y="28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32" name="Google Shape;1459;p49">
                <a:extLst>
                  <a:ext uri="{FF2B5EF4-FFF2-40B4-BE49-F238E27FC236}">
                    <a16:creationId xmlns:a16="http://schemas.microsoft.com/office/drawing/2014/main" id="{C1D15E70-2D7C-DA25-C4BD-206F9A33839C}"/>
                  </a:ext>
                </a:extLst>
              </p:cNvPr>
              <p:cNvSpPr/>
              <p:nvPr/>
            </p:nvSpPr>
            <p:spPr>
              <a:xfrm>
                <a:off x="2000650" y="3426634"/>
                <a:ext cx="230321" cy="296287"/>
              </a:xfrm>
              <a:custGeom>
                <a:avLst/>
                <a:gdLst/>
                <a:ahLst/>
                <a:cxnLst/>
                <a:rect l="l" t="t" r="r" b="b"/>
                <a:pathLst>
                  <a:path w="339" h="436" extrusionOk="0">
                    <a:moveTo>
                      <a:pt x="187" y="65"/>
                    </a:moveTo>
                    <a:cubicBezTo>
                      <a:pt x="187" y="58"/>
                      <a:pt x="187" y="51"/>
                      <a:pt x="193" y="47"/>
                    </a:cubicBezTo>
                    <a:cubicBezTo>
                      <a:pt x="197" y="45"/>
                      <a:pt x="201" y="43"/>
                      <a:pt x="205" y="41"/>
                    </a:cubicBezTo>
                    <a:cubicBezTo>
                      <a:pt x="216" y="34"/>
                      <a:pt x="217" y="20"/>
                      <a:pt x="207" y="11"/>
                    </a:cubicBezTo>
                    <a:cubicBezTo>
                      <a:pt x="197" y="3"/>
                      <a:pt x="183" y="0"/>
                      <a:pt x="169" y="0"/>
                    </a:cubicBezTo>
                    <a:cubicBezTo>
                      <a:pt x="156" y="0"/>
                      <a:pt x="142" y="3"/>
                      <a:pt x="132" y="11"/>
                    </a:cubicBezTo>
                    <a:cubicBezTo>
                      <a:pt x="122" y="20"/>
                      <a:pt x="123" y="34"/>
                      <a:pt x="134" y="41"/>
                    </a:cubicBezTo>
                    <a:cubicBezTo>
                      <a:pt x="138" y="43"/>
                      <a:pt x="142" y="45"/>
                      <a:pt x="145" y="47"/>
                    </a:cubicBezTo>
                    <a:cubicBezTo>
                      <a:pt x="152" y="51"/>
                      <a:pt x="152" y="58"/>
                      <a:pt x="151" y="65"/>
                    </a:cubicBezTo>
                    <a:cubicBezTo>
                      <a:pt x="151" y="69"/>
                      <a:pt x="148" y="71"/>
                      <a:pt x="145" y="72"/>
                    </a:cubicBezTo>
                    <a:cubicBezTo>
                      <a:pt x="61" y="72"/>
                      <a:pt x="61" y="72"/>
                      <a:pt x="61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7" y="161"/>
                      <a:pt x="17" y="156"/>
                      <a:pt x="28" y="156"/>
                    </a:cubicBezTo>
                    <a:cubicBezTo>
                      <a:pt x="39" y="156"/>
                      <a:pt x="49" y="161"/>
                      <a:pt x="56" y="170"/>
                    </a:cubicBezTo>
                    <a:cubicBezTo>
                      <a:pt x="66" y="182"/>
                      <a:pt x="71" y="199"/>
                      <a:pt x="71" y="218"/>
                    </a:cubicBezTo>
                    <a:cubicBezTo>
                      <a:pt x="71" y="238"/>
                      <a:pt x="66" y="255"/>
                      <a:pt x="56" y="267"/>
                    </a:cubicBezTo>
                    <a:cubicBezTo>
                      <a:pt x="49" y="276"/>
                      <a:pt x="39" y="281"/>
                      <a:pt x="28" y="281"/>
                    </a:cubicBezTo>
                    <a:cubicBezTo>
                      <a:pt x="17" y="281"/>
                      <a:pt x="7" y="275"/>
                      <a:pt x="0" y="267"/>
                    </a:cubicBezTo>
                    <a:cubicBezTo>
                      <a:pt x="0" y="425"/>
                      <a:pt x="0" y="425"/>
                      <a:pt x="0" y="425"/>
                    </a:cubicBezTo>
                    <a:cubicBezTo>
                      <a:pt x="86" y="436"/>
                      <a:pt x="86" y="436"/>
                      <a:pt x="86" y="436"/>
                    </a:cubicBezTo>
                    <a:cubicBezTo>
                      <a:pt x="128" y="431"/>
                      <a:pt x="201" y="415"/>
                      <a:pt x="248" y="367"/>
                    </a:cubicBezTo>
                    <a:cubicBezTo>
                      <a:pt x="307" y="309"/>
                      <a:pt x="328" y="205"/>
                      <a:pt x="328" y="205"/>
                    </a:cubicBezTo>
                    <a:cubicBezTo>
                      <a:pt x="328" y="205"/>
                      <a:pt x="339" y="143"/>
                      <a:pt x="333" y="72"/>
                    </a:cubicBezTo>
                    <a:cubicBezTo>
                      <a:pt x="193" y="72"/>
                      <a:pt x="193" y="72"/>
                      <a:pt x="193" y="72"/>
                    </a:cubicBezTo>
                    <a:cubicBezTo>
                      <a:pt x="190" y="71"/>
                      <a:pt x="187" y="69"/>
                      <a:pt x="187" y="6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33" name="Google Shape;1460;p49">
                <a:extLst>
                  <a:ext uri="{FF2B5EF4-FFF2-40B4-BE49-F238E27FC236}">
                    <a16:creationId xmlns:a16="http://schemas.microsoft.com/office/drawing/2014/main" id="{6EE3639A-B578-E80E-8CE8-898C3BD0A16B}"/>
                  </a:ext>
                </a:extLst>
              </p:cNvPr>
              <p:cNvSpPr/>
              <p:nvPr/>
            </p:nvSpPr>
            <p:spPr>
              <a:xfrm>
                <a:off x="1774546" y="3225422"/>
                <a:ext cx="211874" cy="236503"/>
              </a:xfrm>
              <a:custGeom>
                <a:avLst/>
                <a:gdLst/>
                <a:ahLst/>
                <a:cxnLst/>
                <a:rect l="l" t="t" r="r" b="b"/>
                <a:pathLst>
                  <a:path w="312" h="348" extrusionOk="0">
                    <a:moveTo>
                      <a:pt x="0" y="157"/>
                    </a:moveTo>
                    <a:cubicBezTo>
                      <a:pt x="7" y="149"/>
                      <a:pt x="17" y="143"/>
                      <a:pt x="28" y="143"/>
                    </a:cubicBezTo>
                    <a:cubicBezTo>
                      <a:pt x="39" y="143"/>
                      <a:pt x="49" y="148"/>
                      <a:pt x="56" y="157"/>
                    </a:cubicBezTo>
                    <a:cubicBezTo>
                      <a:pt x="66" y="169"/>
                      <a:pt x="72" y="186"/>
                      <a:pt x="71" y="206"/>
                    </a:cubicBezTo>
                    <a:cubicBezTo>
                      <a:pt x="72" y="225"/>
                      <a:pt x="66" y="242"/>
                      <a:pt x="56" y="255"/>
                    </a:cubicBezTo>
                    <a:cubicBezTo>
                      <a:pt x="49" y="263"/>
                      <a:pt x="39" y="268"/>
                      <a:pt x="28" y="268"/>
                    </a:cubicBezTo>
                    <a:cubicBezTo>
                      <a:pt x="17" y="268"/>
                      <a:pt x="7" y="263"/>
                      <a:pt x="0" y="254"/>
                    </a:cubicBezTo>
                    <a:cubicBezTo>
                      <a:pt x="0" y="348"/>
                      <a:pt x="0" y="348"/>
                      <a:pt x="0" y="348"/>
                    </a:cubicBezTo>
                    <a:cubicBezTo>
                      <a:pt x="189" y="348"/>
                      <a:pt x="189" y="348"/>
                      <a:pt x="189" y="348"/>
                    </a:cubicBezTo>
                    <a:cubicBezTo>
                      <a:pt x="312" y="348"/>
                      <a:pt x="312" y="348"/>
                      <a:pt x="312" y="348"/>
                    </a:cubicBezTo>
                    <a:cubicBezTo>
                      <a:pt x="312" y="254"/>
                      <a:pt x="312" y="254"/>
                      <a:pt x="312" y="254"/>
                    </a:cubicBezTo>
                    <a:cubicBezTo>
                      <a:pt x="305" y="263"/>
                      <a:pt x="295" y="268"/>
                      <a:pt x="284" y="268"/>
                    </a:cubicBezTo>
                    <a:cubicBezTo>
                      <a:pt x="274" y="268"/>
                      <a:pt x="264" y="263"/>
                      <a:pt x="257" y="255"/>
                    </a:cubicBezTo>
                    <a:cubicBezTo>
                      <a:pt x="246" y="242"/>
                      <a:pt x="241" y="225"/>
                      <a:pt x="241" y="206"/>
                    </a:cubicBezTo>
                    <a:cubicBezTo>
                      <a:pt x="241" y="186"/>
                      <a:pt x="246" y="169"/>
                      <a:pt x="257" y="157"/>
                    </a:cubicBezTo>
                    <a:cubicBezTo>
                      <a:pt x="264" y="148"/>
                      <a:pt x="274" y="143"/>
                      <a:pt x="284" y="143"/>
                    </a:cubicBezTo>
                    <a:cubicBezTo>
                      <a:pt x="295" y="143"/>
                      <a:pt x="305" y="149"/>
                      <a:pt x="312" y="157"/>
                    </a:cubicBezTo>
                    <a:cubicBezTo>
                      <a:pt x="312" y="23"/>
                      <a:pt x="312" y="23"/>
                      <a:pt x="312" y="23"/>
                    </a:cubicBezTo>
                    <a:cubicBezTo>
                      <a:pt x="292" y="20"/>
                      <a:pt x="273" y="18"/>
                      <a:pt x="256" y="17"/>
                    </a:cubicBezTo>
                    <a:cubicBezTo>
                      <a:pt x="182" y="11"/>
                      <a:pt x="96" y="0"/>
                      <a:pt x="0" y="12"/>
                    </a:cubicBezTo>
                    <a:lnTo>
                      <a:pt x="0" y="15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34" name="Google Shape;1461;p49">
                <a:extLst>
                  <a:ext uri="{FF2B5EF4-FFF2-40B4-BE49-F238E27FC236}">
                    <a16:creationId xmlns:a16="http://schemas.microsoft.com/office/drawing/2014/main" id="{C4534E5A-E2E5-2B93-57C8-1ECD33E74057}"/>
                  </a:ext>
                </a:extLst>
              </p:cNvPr>
              <p:cNvSpPr/>
              <p:nvPr/>
            </p:nvSpPr>
            <p:spPr>
              <a:xfrm>
                <a:off x="1951107" y="3243857"/>
                <a:ext cx="274329" cy="218067"/>
              </a:xfrm>
              <a:custGeom>
                <a:avLst/>
                <a:gdLst/>
                <a:ahLst/>
                <a:cxnLst/>
                <a:rect l="l" t="t" r="r" b="b"/>
                <a:pathLst>
                  <a:path w="404" h="321" extrusionOk="0">
                    <a:moveTo>
                      <a:pt x="72" y="155"/>
                    </a:moveTo>
                    <a:cubicBezTo>
                      <a:pt x="71" y="158"/>
                      <a:pt x="69" y="161"/>
                      <a:pt x="65" y="161"/>
                    </a:cubicBezTo>
                    <a:cubicBezTo>
                      <a:pt x="58" y="161"/>
                      <a:pt x="52" y="161"/>
                      <a:pt x="47" y="155"/>
                    </a:cubicBezTo>
                    <a:cubicBezTo>
                      <a:pt x="45" y="151"/>
                      <a:pt x="43" y="147"/>
                      <a:pt x="41" y="143"/>
                    </a:cubicBezTo>
                    <a:cubicBezTo>
                      <a:pt x="34" y="132"/>
                      <a:pt x="20" y="131"/>
                      <a:pt x="11" y="141"/>
                    </a:cubicBezTo>
                    <a:cubicBezTo>
                      <a:pt x="3" y="151"/>
                      <a:pt x="0" y="165"/>
                      <a:pt x="0" y="179"/>
                    </a:cubicBezTo>
                    <a:cubicBezTo>
                      <a:pt x="0" y="192"/>
                      <a:pt x="3" y="206"/>
                      <a:pt x="11" y="216"/>
                    </a:cubicBezTo>
                    <a:cubicBezTo>
                      <a:pt x="20" y="226"/>
                      <a:pt x="34" y="225"/>
                      <a:pt x="41" y="214"/>
                    </a:cubicBezTo>
                    <a:cubicBezTo>
                      <a:pt x="43" y="210"/>
                      <a:pt x="45" y="206"/>
                      <a:pt x="47" y="203"/>
                    </a:cubicBezTo>
                    <a:cubicBezTo>
                      <a:pt x="52" y="196"/>
                      <a:pt x="58" y="196"/>
                      <a:pt x="65" y="197"/>
                    </a:cubicBezTo>
                    <a:cubicBezTo>
                      <a:pt x="69" y="197"/>
                      <a:pt x="71" y="200"/>
                      <a:pt x="72" y="203"/>
                    </a:cubicBezTo>
                    <a:cubicBezTo>
                      <a:pt x="72" y="321"/>
                      <a:pt x="72" y="321"/>
                      <a:pt x="72" y="321"/>
                    </a:cubicBezTo>
                    <a:cubicBezTo>
                      <a:pt x="134" y="321"/>
                      <a:pt x="134" y="321"/>
                      <a:pt x="134" y="321"/>
                    </a:cubicBezTo>
                    <a:cubicBezTo>
                      <a:pt x="194" y="321"/>
                      <a:pt x="194" y="321"/>
                      <a:pt x="194" y="321"/>
                    </a:cubicBezTo>
                    <a:cubicBezTo>
                      <a:pt x="185" y="314"/>
                      <a:pt x="180" y="304"/>
                      <a:pt x="180" y="293"/>
                    </a:cubicBezTo>
                    <a:cubicBezTo>
                      <a:pt x="180" y="283"/>
                      <a:pt x="185" y="272"/>
                      <a:pt x="193" y="265"/>
                    </a:cubicBezTo>
                    <a:cubicBezTo>
                      <a:pt x="206" y="255"/>
                      <a:pt x="223" y="250"/>
                      <a:pt x="242" y="250"/>
                    </a:cubicBezTo>
                    <a:cubicBezTo>
                      <a:pt x="262" y="250"/>
                      <a:pt x="279" y="255"/>
                      <a:pt x="291" y="265"/>
                    </a:cubicBezTo>
                    <a:cubicBezTo>
                      <a:pt x="300" y="272"/>
                      <a:pt x="305" y="283"/>
                      <a:pt x="305" y="293"/>
                    </a:cubicBezTo>
                    <a:cubicBezTo>
                      <a:pt x="305" y="304"/>
                      <a:pt x="299" y="314"/>
                      <a:pt x="291" y="321"/>
                    </a:cubicBezTo>
                    <a:cubicBezTo>
                      <a:pt x="404" y="321"/>
                      <a:pt x="404" y="321"/>
                      <a:pt x="404" y="321"/>
                    </a:cubicBezTo>
                    <a:cubicBezTo>
                      <a:pt x="403" y="315"/>
                      <a:pt x="402" y="308"/>
                      <a:pt x="401" y="301"/>
                    </a:cubicBezTo>
                    <a:cubicBezTo>
                      <a:pt x="396" y="273"/>
                      <a:pt x="371" y="189"/>
                      <a:pt x="282" y="113"/>
                    </a:cubicBezTo>
                    <a:cubicBezTo>
                      <a:pt x="199" y="42"/>
                      <a:pt x="130" y="13"/>
                      <a:pt x="72" y="0"/>
                    </a:cubicBezTo>
                    <a:lnTo>
                      <a:pt x="72" y="15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35" name="Google Shape;1462;p49">
                <a:extLst>
                  <a:ext uri="{FF2B5EF4-FFF2-40B4-BE49-F238E27FC236}">
                    <a16:creationId xmlns:a16="http://schemas.microsoft.com/office/drawing/2014/main" id="{D6AF5F5E-AEC1-EE54-F742-0CDE39CFEC06}"/>
                  </a:ext>
                </a:extLst>
              </p:cNvPr>
              <p:cNvSpPr/>
              <p:nvPr/>
            </p:nvSpPr>
            <p:spPr>
              <a:xfrm>
                <a:off x="1858610" y="3710542"/>
                <a:ext cx="173926" cy="152226"/>
              </a:xfrm>
              <a:custGeom>
                <a:avLst/>
                <a:gdLst/>
                <a:ahLst/>
                <a:cxnLst/>
                <a:rect l="l" t="t" r="r" b="b"/>
                <a:pathLst>
                  <a:path w="256" h="224" extrusionOk="0">
                    <a:moveTo>
                      <a:pt x="253" y="39"/>
                    </a:moveTo>
                    <a:cubicBezTo>
                      <a:pt x="254" y="37"/>
                      <a:pt x="255" y="35"/>
                      <a:pt x="256" y="3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2" y="206"/>
                      <a:pt x="142" y="206"/>
                      <a:pt x="142" y="206"/>
                    </a:cubicBezTo>
                    <a:cubicBezTo>
                      <a:pt x="148" y="216"/>
                      <a:pt x="159" y="221"/>
                      <a:pt x="170" y="222"/>
                    </a:cubicBezTo>
                    <a:cubicBezTo>
                      <a:pt x="225" y="224"/>
                      <a:pt x="225" y="224"/>
                      <a:pt x="225" y="224"/>
                    </a:cubicBezTo>
                    <a:cubicBezTo>
                      <a:pt x="233" y="224"/>
                      <a:pt x="235" y="221"/>
                      <a:pt x="233" y="218"/>
                    </a:cubicBezTo>
                    <a:cubicBezTo>
                      <a:pt x="229" y="209"/>
                      <a:pt x="220" y="192"/>
                      <a:pt x="212" y="175"/>
                    </a:cubicBezTo>
                    <a:cubicBezTo>
                      <a:pt x="207" y="166"/>
                      <a:pt x="206" y="154"/>
                      <a:pt x="210" y="144"/>
                    </a:cubicBezTo>
                    <a:lnTo>
                      <a:pt x="253" y="3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36" name="Google Shape;1463;p49">
                <a:extLst>
                  <a:ext uri="{FF2B5EF4-FFF2-40B4-BE49-F238E27FC236}">
                    <a16:creationId xmlns:a16="http://schemas.microsoft.com/office/drawing/2014/main" id="{D5A8111D-0DF6-8D61-593A-FB51FC56CCAB}"/>
                  </a:ext>
                </a:extLst>
              </p:cNvPr>
              <p:cNvSpPr/>
              <p:nvPr/>
            </p:nvSpPr>
            <p:spPr>
              <a:xfrm>
                <a:off x="1521825" y="3426634"/>
                <a:ext cx="288560" cy="234396"/>
              </a:xfrm>
              <a:custGeom>
                <a:avLst/>
                <a:gdLst/>
                <a:ahLst/>
                <a:cxnLst/>
                <a:rect l="l" t="t" r="r" b="b"/>
                <a:pathLst>
                  <a:path w="425" h="345" extrusionOk="0">
                    <a:moveTo>
                      <a:pt x="299" y="269"/>
                    </a:moveTo>
                    <a:cubicBezTo>
                      <a:pt x="299" y="269"/>
                      <a:pt x="299" y="269"/>
                      <a:pt x="299" y="269"/>
                    </a:cubicBezTo>
                    <a:cubicBezTo>
                      <a:pt x="308" y="298"/>
                      <a:pt x="328" y="324"/>
                      <a:pt x="352" y="345"/>
                    </a:cubicBezTo>
                    <a:cubicBezTo>
                      <a:pt x="352" y="243"/>
                      <a:pt x="352" y="243"/>
                      <a:pt x="352" y="243"/>
                    </a:cubicBezTo>
                    <a:cubicBezTo>
                      <a:pt x="353" y="240"/>
                      <a:pt x="356" y="236"/>
                      <a:pt x="359" y="236"/>
                    </a:cubicBezTo>
                    <a:cubicBezTo>
                      <a:pt x="366" y="236"/>
                      <a:pt x="373" y="236"/>
                      <a:pt x="377" y="242"/>
                    </a:cubicBezTo>
                    <a:cubicBezTo>
                      <a:pt x="380" y="246"/>
                      <a:pt x="381" y="250"/>
                      <a:pt x="384" y="254"/>
                    </a:cubicBezTo>
                    <a:cubicBezTo>
                      <a:pt x="391" y="265"/>
                      <a:pt x="405" y="266"/>
                      <a:pt x="413" y="256"/>
                    </a:cubicBezTo>
                    <a:cubicBezTo>
                      <a:pt x="421" y="246"/>
                      <a:pt x="425" y="232"/>
                      <a:pt x="424" y="218"/>
                    </a:cubicBezTo>
                    <a:cubicBezTo>
                      <a:pt x="425" y="205"/>
                      <a:pt x="421" y="191"/>
                      <a:pt x="413" y="181"/>
                    </a:cubicBezTo>
                    <a:cubicBezTo>
                      <a:pt x="405" y="171"/>
                      <a:pt x="391" y="172"/>
                      <a:pt x="384" y="183"/>
                    </a:cubicBezTo>
                    <a:cubicBezTo>
                      <a:pt x="381" y="187"/>
                      <a:pt x="380" y="191"/>
                      <a:pt x="377" y="194"/>
                    </a:cubicBezTo>
                    <a:cubicBezTo>
                      <a:pt x="373" y="201"/>
                      <a:pt x="366" y="201"/>
                      <a:pt x="359" y="200"/>
                    </a:cubicBezTo>
                    <a:cubicBezTo>
                      <a:pt x="356" y="200"/>
                      <a:pt x="353" y="197"/>
                      <a:pt x="352" y="194"/>
                    </a:cubicBezTo>
                    <a:cubicBezTo>
                      <a:pt x="352" y="72"/>
                      <a:pt x="352" y="72"/>
                      <a:pt x="352" y="72"/>
                    </a:cubicBezTo>
                    <a:cubicBezTo>
                      <a:pt x="205" y="72"/>
                      <a:pt x="205" y="72"/>
                      <a:pt x="205" y="72"/>
                    </a:cubicBezTo>
                    <a:cubicBezTo>
                      <a:pt x="202" y="71"/>
                      <a:pt x="198" y="69"/>
                      <a:pt x="198" y="65"/>
                    </a:cubicBezTo>
                    <a:cubicBezTo>
                      <a:pt x="198" y="58"/>
                      <a:pt x="198" y="51"/>
                      <a:pt x="204" y="47"/>
                    </a:cubicBezTo>
                    <a:cubicBezTo>
                      <a:pt x="208" y="45"/>
                      <a:pt x="212" y="43"/>
                      <a:pt x="216" y="41"/>
                    </a:cubicBezTo>
                    <a:cubicBezTo>
                      <a:pt x="227" y="34"/>
                      <a:pt x="228" y="20"/>
                      <a:pt x="218" y="11"/>
                    </a:cubicBezTo>
                    <a:cubicBezTo>
                      <a:pt x="208" y="3"/>
                      <a:pt x="194" y="0"/>
                      <a:pt x="180" y="0"/>
                    </a:cubicBezTo>
                    <a:cubicBezTo>
                      <a:pt x="167" y="0"/>
                      <a:pt x="153" y="3"/>
                      <a:pt x="143" y="11"/>
                    </a:cubicBezTo>
                    <a:cubicBezTo>
                      <a:pt x="133" y="20"/>
                      <a:pt x="134" y="34"/>
                      <a:pt x="145" y="41"/>
                    </a:cubicBezTo>
                    <a:cubicBezTo>
                      <a:pt x="149" y="43"/>
                      <a:pt x="153" y="45"/>
                      <a:pt x="156" y="47"/>
                    </a:cubicBezTo>
                    <a:cubicBezTo>
                      <a:pt x="163" y="51"/>
                      <a:pt x="163" y="58"/>
                      <a:pt x="162" y="65"/>
                    </a:cubicBezTo>
                    <a:cubicBezTo>
                      <a:pt x="162" y="69"/>
                      <a:pt x="159" y="71"/>
                      <a:pt x="156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3" y="89"/>
                      <a:pt x="23" y="134"/>
                      <a:pt x="23" y="134"/>
                    </a:cubicBezTo>
                    <a:cubicBezTo>
                      <a:pt x="53" y="249"/>
                      <a:pt x="185" y="304"/>
                      <a:pt x="299" y="269"/>
                    </a:cubicBezTo>
                    <a:cubicBezTo>
                      <a:pt x="299" y="269"/>
                      <a:pt x="299" y="269"/>
                      <a:pt x="299" y="26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37" name="Google Shape;1464;p49">
                <a:extLst>
                  <a:ext uri="{FF2B5EF4-FFF2-40B4-BE49-F238E27FC236}">
                    <a16:creationId xmlns:a16="http://schemas.microsoft.com/office/drawing/2014/main" id="{4C2A6016-93EB-F21B-E50B-DF36B30EC5AD}"/>
                  </a:ext>
                </a:extLst>
              </p:cNvPr>
              <p:cNvSpPr/>
              <p:nvPr/>
            </p:nvSpPr>
            <p:spPr>
              <a:xfrm>
                <a:off x="1510757" y="3234903"/>
                <a:ext cx="299628" cy="227021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34" extrusionOk="0">
                    <a:moveTo>
                      <a:pt x="148" y="334"/>
                    </a:moveTo>
                    <a:cubicBezTo>
                      <a:pt x="139" y="327"/>
                      <a:pt x="134" y="317"/>
                      <a:pt x="134" y="306"/>
                    </a:cubicBezTo>
                    <a:cubicBezTo>
                      <a:pt x="134" y="296"/>
                      <a:pt x="139" y="285"/>
                      <a:pt x="147" y="278"/>
                    </a:cubicBezTo>
                    <a:cubicBezTo>
                      <a:pt x="160" y="268"/>
                      <a:pt x="177" y="263"/>
                      <a:pt x="196" y="263"/>
                    </a:cubicBezTo>
                    <a:cubicBezTo>
                      <a:pt x="216" y="263"/>
                      <a:pt x="233" y="268"/>
                      <a:pt x="245" y="278"/>
                    </a:cubicBezTo>
                    <a:cubicBezTo>
                      <a:pt x="254" y="285"/>
                      <a:pt x="259" y="296"/>
                      <a:pt x="259" y="306"/>
                    </a:cubicBezTo>
                    <a:cubicBezTo>
                      <a:pt x="259" y="317"/>
                      <a:pt x="253" y="327"/>
                      <a:pt x="245" y="334"/>
                    </a:cubicBezTo>
                    <a:cubicBezTo>
                      <a:pt x="368" y="334"/>
                      <a:pt x="368" y="334"/>
                      <a:pt x="368" y="334"/>
                    </a:cubicBezTo>
                    <a:cubicBezTo>
                      <a:pt x="368" y="216"/>
                      <a:pt x="368" y="216"/>
                      <a:pt x="368" y="216"/>
                    </a:cubicBezTo>
                    <a:cubicBezTo>
                      <a:pt x="369" y="213"/>
                      <a:pt x="372" y="210"/>
                      <a:pt x="375" y="210"/>
                    </a:cubicBezTo>
                    <a:cubicBezTo>
                      <a:pt x="382" y="209"/>
                      <a:pt x="389" y="209"/>
                      <a:pt x="393" y="216"/>
                    </a:cubicBezTo>
                    <a:cubicBezTo>
                      <a:pt x="396" y="219"/>
                      <a:pt x="397" y="223"/>
                      <a:pt x="400" y="227"/>
                    </a:cubicBezTo>
                    <a:cubicBezTo>
                      <a:pt x="407" y="238"/>
                      <a:pt x="421" y="239"/>
                      <a:pt x="429" y="229"/>
                    </a:cubicBezTo>
                    <a:cubicBezTo>
                      <a:pt x="437" y="219"/>
                      <a:pt x="441" y="205"/>
                      <a:pt x="440" y="192"/>
                    </a:cubicBezTo>
                    <a:cubicBezTo>
                      <a:pt x="441" y="178"/>
                      <a:pt x="437" y="164"/>
                      <a:pt x="429" y="154"/>
                    </a:cubicBezTo>
                    <a:cubicBezTo>
                      <a:pt x="421" y="144"/>
                      <a:pt x="407" y="145"/>
                      <a:pt x="400" y="156"/>
                    </a:cubicBezTo>
                    <a:cubicBezTo>
                      <a:pt x="397" y="160"/>
                      <a:pt x="396" y="164"/>
                      <a:pt x="393" y="168"/>
                    </a:cubicBezTo>
                    <a:cubicBezTo>
                      <a:pt x="389" y="174"/>
                      <a:pt x="382" y="174"/>
                      <a:pt x="375" y="174"/>
                    </a:cubicBezTo>
                    <a:cubicBezTo>
                      <a:pt x="372" y="174"/>
                      <a:pt x="369" y="171"/>
                      <a:pt x="368" y="168"/>
                    </a:cubicBezTo>
                    <a:cubicBezTo>
                      <a:pt x="368" y="0"/>
                      <a:pt x="368" y="0"/>
                      <a:pt x="368" y="0"/>
                    </a:cubicBezTo>
                    <a:cubicBezTo>
                      <a:pt x="367" y="1"/>
                      <a:pt x="366" y="1"/>
                      <a:pt x="365" y="1"/>
                    </a:cubicBezTo>
                    <a:cubicBezTo>
                      <a:pt x="253" y="36"/>
                      <a:pt x="253" y="36"/>
                      <a:pt x="253" y="36"/>
                    </a:cubicBezTo>
                    <a:cubicBezTo>
                      <a:pt x="226" y="45"/>
                      <a:pt x="199" y="57"/>
                      <a:pt x="175" y="72"/>
                    </a:cubicBezTo>
                    <a:cubicBezTo>
                      <a:pt x="175" y="72"/>
                      <a:pt x="109" y="111"/>
                      <a:pt x="90" y="130"/>
                    </a:cubicBezTo>
                    <a:cubicBezTo>
                      <a:pt x="32" y="188"/>
                      <a:pt x="0" y="227"/>
                      <a:pt x="14" y="334"/>
                    </a:cubicBezTo>
                    <a:lnTo>
                      <a:pt x="148" y="33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238" name="Google Shape;1465;p49">
              <a:extLst>
                <a:ext uri="{FF2B5EF4-FFF2-40B4-BE49-F238E27FC236}">
                  <a16:creationId xmlns:a16="http://schemas.microsoft.com/office/drawing/2014/main" id="{E863CB81-02D5-873D-5B8F-AC64F65FA57F}"/>
                </a:ext>
              </a:extLst>
            </p:cNvPr>
            <p:cNvGrpSpPr/>
            <p:nvPr/>
          </p:nvGrpSpPr>
          <p:grpSpPr>
            <a:xfrm>
              <a:off x="3699997" y="2888396"/>
              <a:ext cx="445767" cy="359478"/>
              <a:chOff x="2595501" y="3253725"/>
              <a:chExt cx="720141" cy="580739"/>
            </a:xfrm>
          </p:grpSpPr>
          <p:sp>
            <p:nvSpPr>
              <p:cNvPr id="239" name="Google Shape;1466;p49">
                <a:extLst>
                  <a:ext uri="{FF2B5EF4-FFF2-40B4-BE49-F238E27FC236}">
                    <a16:creationId xmlns:a16="http://schemas.microsoft.com/office/drawing/2014/main" id="{CFF28016-C58D-9D1D-A520-94BDC1BBDF61}"/>
                  </a:ext>
                </a:extLst>
              </p:cNvPr>
              <p:cNvSpPr/>
              <p:nvPr/>
            </p:nvSpPr>
            <p:spPr>
              <a:xfrm>
                <a:off x="2595501" y="3269807"/>
                <a:ext cx="416349" cy="273171"/>
              </a:xfrm>
              <a:custGeom>
                <a:avLst/>
                <a:gdLst/>
                <a:ahLst/>
                <a:cxnLst/>
                <a:rect l="l" t="t" r="r" b="b"/>
                <a:pathLst>
                  <a:path w="722" h="472" extrusionOk="0">
                    <a:moveTo>
                      <a:pt x="250" y="429"/>
                    </a:moveTo>
                    <a:cubicBezTo>
                      <a:pt x="250" y="413"/>
                      <a:pt x="258" y="398"/>
                      <a:pt x="270" y="388"/>
                    </a:cubicBezTo>
                    <a:cubicBezTo>
                      <a:pt x="289" y="372"/>
                      <a:pt x="315" y="364"/>
                      <a:pt x="344" y="365"/>
                    </a:cubicBezTo>
                    <a:cubicBezTo>
                      <a:pt x="373" y="364"/>
                      <a:pt x="399" y="372"/>
                      <a:pt x="418" y="388"/>
                    </a:cubicBezTo>
                    <a:cubicBezTo>
                      <a:pt x="431" y="398"/>
                      <a:pt x="438" y="413"/>
                      <a:pt x="438" y="429"/>
                    </a:cubicBezTo>
                    <a:cubicBezTo>
                      <a:pt x="438" y="446"/>
                      <a:pt x="430" y="461"/>
                      <a:pt x="417" y="472"/>
                    </a:cubicBezTo>
                    <a:cubicBezTo>
                      <a:pt x="598" y="472"/>
                      <a:pt x="598" y="472"/>
                      <a:pt x="598" y="472"/>
                    </a:cubicBezTo>
                    <a:cubicBezTo>
                      <a:pt x="606" y="472"/>
                      <a:pt x="613" y="465"/>
                      <a:pt x="613" y="457"/>
                    </a:cubicBezTo>
                    <a:cubicBezTo>
                      <a:pt x="613" y="457"/>
                      <a:pt x="613" y="457"/>
                      <a:pt x="613" y="457"/>
                    </a:cubicBezTo>
                    <a:cubicBezTo>
                      <a:pt x="613" y="457"/>
                      <a:pt x="613" y="457"/>
                      <a:pt x="613" y="457"/>
                    </a:cubicBezTo>
                    <a:cubicBezTo>
                      <a:pt x="613" y="320"/>
                      <a:pt x="613" y="320"/>
                      <a:pt x="613" y="320"/>
                    </a:cubicBezTo>
                    <a:cubicBezTo>
                      <a:pt x="615" y="315"/>
                      <a:pt x="619" y="310"/>
                      <a:pt x="624" y="310"/>
                    </a:cubicBezTo>
                    <a:cubicBezTo>
                      <a:pt x="635" y="310"/>
                      <a:pt x="645" y="310"/>
                      <a:pt x="651" y="319"/>
                    </a:cubicBezTo>
                    <a:cubicBezTo>
                      <a:pt x="655" y="325"/>
                      <a:pt x="657" y="331"/>
                      <a:pt x="661" y="336"/>
                    </a:cubicBezTo>
                    <a:cubicBezTo>
                      <a:pt x="671" y="353"/>
                      <a:pt x="693" y="355"/>
                      <a:pt x="705" y="340"/>
                    </a:cubicBezTo>
                    <a:cubicBezTo>
                      <a:pt x="718" y="325"/>
                      <a:pt x="722" y="303"/>
                      <a:pt x="722" y="283"/>
                    </a:cubicBezTo>
                    <a:cubicBezTo>
                      <a:pt x="722" y="263"/>
                      <a:pt x="718" y="242"/>
                      <a:pt x="705" y="227"/>
                    </a:cubicBezTo>
                    <a:cubicBezTo>
                      <a:pt x="693" y="211"/>
                      <a:pt x="671" y="213"/>
                      <a:pt x="661" y="230"/>
                    </a:cubicBezTo>
                    <a:cubicBezTo>
                      <a:pt x="657" y="235"/>
                      <a:pt x="655" y="241"/>
                      <a:pt x="651" y="247"/>
                    </a:cubicBezTo>
                    <a:cubicBezTo>
                      <a:pt x="645" y="256"/>
                      <a:pt x="635" y="256"/>
                      <a:pt x="624" y="256"/>
                    </a:cubicBezTo>
                    <a:cubicBezTo>
                      <a:pt x="619" y="256"/>
                      <a:pt x="615" y="251"/>
                      <a:pt x="613" y="247"/>
                    </a:cubicBezTo>
                    <a:cubicBezTo>
                      <a:pt x="613" y="104"/>
                      <a:pt x="613" y="104"/>
                      <a:pt x="613" y="104"/>
                    </a:cubicBezTo>
                    <a:cubicBezTo>
                      <a:pt x="613" y="96"/>
                      <a:pt x="609" y="89"/>
                      <a:pt x="602" y="85"/>
                    </a:cubicBezTo>
                    <a:cubicBezTo>
                      <a:pt x="600" y="84"/>
                      <a:pt x="598" y="82"/>
                      <a:pt x="595" y="81"/>
                    </a:cubicBezTo>
                    <a:cubicBezTo>
                      <a:pt x="520" y="29"/>
                      <a:pt x="437" y="0"/>
                      <a:pt x="345" y="0"/>
                    </a:cubicBezTo>
                    <a:cubicBezTo>
                      <a:pt x="147" y="9"/>
                      <a:pt x="0" y="128"/>
                      <a:pt x="25" y="345"/>
                    </a:cubicBezTo>
                    <a:cubicBezTo>
                      <a:pt x="29" y="385"/>
                      <a:pt x="37" y="424"/>
                      <a:pt x="49" y="461"/>
                    </a:cubicBezTo>
                    <a:cubicBezTo>
                      <a:pt x="52" y="467"/>
                      <a:pt x="57" y="472"/>
                      <a:pt x="64" y="472"/>
                    </a:cubicBezTo>
                    <a:cubicBezTo>
                      <a:pt x="271" y="472"/>
                      <a:pt x="271" y="472"/>
                      <a:pt x="271" y="472"/>
                    </a:cubicBezTo>
                    <a:cubicBezTo>
                      <a:pt x="258" y="461"/>
                      <a:pt x="250" y="446"/>
                      <a:pt x="250" y="4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40" name="Google Shape;1467;p49">
                <a:extLst>
                  <a:ext uri="{FF2B5EF4-FFF2-40B4-BE49-F238E27FC236}">
                    <a16:creationId xmlns:a16="http://schemas.microsoft.com/office/drawing/2014/main" id="{9491371F-D786-3783-6676-61728CCDAE76}"/>
                  </a:ext>
                </a:extLst>
              </p:cNvPr>
              <p:cNvSpPr/>
              <p:nvPr/>
            </p:nvSpPr>
            <p:spPr>
              <a:xfrm>
                <a:off x="2903528" y="3560177"/>
                <a:ext cx="374670" cy="273617"/>
              </a:xfrm>
              <a:custGeom>
                <a:avLst/>
                <a:gdLst/>
                <a:ahLst/>
                <a:cxnLst/>
                <a:rect l="l" t="t" r="r" b="b"/>
                <a:pathLst>
                  <a:path w="650" h="473" extrusionOk="0">
                    <a:moveTo>
                      <a:pt x="455" y="42"/>
                    </a:moveTo>
                    <a:cubicBezTo>
                      <a:pt x="455" y="58"/>
                      <a:pt x="448" y="74"/>
                      <a:pt x="435" y="84"/>
                    </a:cubicBezTo>
                    <a:cubicBezTo>
                      <a:pt x="417" y="100"/>
                      <a:pt x="391" y="108"/>
                      <a:pt x="361" y="107"/>
                    </a:cubicBezTo>
                    <a:cubicBezTo>
                      <a:pt x="332" y="108"/>
                      <a:pt x="306" y="100"/>
                      <a:pt x="288" y="84"/>
                    </a:cubicBezTo>
                    <a:cubicBezTo>
                      <a:pt x="275" y="74"/>
                      <a:pt x="268" y="58"/>
                      <a:pt x="268" y="42"/>
                    </a:cubicBezTo>
                    <a:cubicBezTo>
                      <a:pt x="268" y="26"/>
                      <a:pt x="275" y="11"/>
                      <a:pt x="289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16" y="0"/>
                      <a:pt x="109" y="7"/>
                      <a:pt x="109" y="15"/>
                    </a:cubicBezTo>
                    <a:cubicBezTo>
                      <a:pt x="109" y="181"/>
                      <a:pt x="109" y="181"/>
                      <a:pt x="109" y="181"/>
                    </a:cubicBezTo>
                    <a:cubicBezTo>
                      <a:pt x="107" y="186"/>
                      <a:pt x="104" y="190"/>
                      <a:pt x="98" y="191"/>
                    </a:cubicBezTo>
                    <a:cubicBezTo>
                      <a:pt x="88" y="191"/>
                      <a:pt x="78" y="191"/>
                      <a:pt x="71" y="181"/>
                    </a:cubicBezTo>
                    <a:cubicBezTo>
                      <a:pt x="68" y="176"/>
                      <a:pt x="65" y="170"/>
                      <a:pt x="62" y="164"/>
                    </a:cubicBezTo>
                    <a:cubicBezTo>
                      <a:pt x="51" y="148"/>
                      <a:pt x="30" y="146"/>
                      <a:pt x="17" y="161"/>
                    </a:cubicBezTo>
                    <a:cubicBezTo>
                      <a:pt x="5" y="176"/>
                      <a:pt x="0" y="198"/>
                      <a:pt x="1" y="218"/>
                    </a:cubicBezTo>
                    <a:cubicBezTo>
                      <a:pt x="0" y="238"/>
                      <a:pt x="5" y="259"/>
                      <a:pt x="17" y="274"/>
                    </a:cubicBezTo>
                    <a:cubicBezTo>
                      <a:pt x="30" y="289"/>
                      <a:pt x="51" y="288"/>
                      <a:pt x="62" y="271"/>
                    </a:cubicBezTo>
                    <a:cubicBezTo>
                      <a:pt x="65" y="265"/>
                      <a:pt x="68" y="259"/>
                      <a:pt x="71" y="254"/>
                    </a:cubicBezTo>
                    <a:cubicBezTo>
                      <a:pt x="78" y="244"/>
                      <a:pt x="88" y="244"/>
                      <a:pt x="98" y="245"/>
                    </a:cubicBezTo>
                    <a:cubicBezTo>
                      <a:pt x="104" y="245"/>
                      <a:pt x="107" y="250"/>
                      <a:pt x="109" y="254"/>
                    </a:cubicBezTo>
                    <a:cubicBezTo>
                      <a:pt x="109" y="457"/>
                      <a:pt x="109" y="457"/>
                      <a:pt x="109" y="457"/>
                    </a:cubicBezTo>
                    <a:cubicBezTo>
                      <a:pt x="109" y="466"/>
                      <a:pt x="118" y="473"/>
                      <a:pt x="127" y="470"/>
                    </a:cubicBezTo>
                    <a:cubicBezTo>
                      <a:pt x="132" y="468"/>
                      <a:pt x="138" y="466"/>
                      <a:pt x="143" y="464"/>
                    </a:cubicBezTo>
                    <a:cubicBezTo>
                      <a:pt x="264" y="406"/>
                      <a:pt x="377" y="334"/>
                      <a:pt x="477" y="243"/>
                    </a:cubicBezTo>
                    <a:cubicBezTo>
                      <a:pt x="549" y="178"/>
                      <a:pt x="607" y="105"/>
                      <a:pt x="646" y="21"/>
                    </a:cubicBezTo>
                    <a:cubicBezTo>
                      <a:pt x="650" y="11"/>
                      <a:pt x="643" y="0"/>
                      <a:pt x="632" y="0"/>
                    </a:cubicBezTo>
                    <a:cubicBezTo>
                      <a:pt x="434" y="0"/>
                      <a:pt x="434" y="0"/>
                      <a:pt x="434" y="0"/>
                    </a:cubicBezTo>
                    <a:cubicBezTo>
                      <a:pt x="448" y="11"/>
                      <a:pt x="455" y="26"/>
                      <a:pt x="455" y="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41" name="Google Shape;1468;p49">
                <a:extLst>
                  <a:ext uri="{FF2B5EF4-FFF2-40B4-BE49-F238E27FC236}">
                    <a16:creationId xmlns:a16="http://schemas.microsoft.com/office/drawing/2014/main" id="{E3032EF7-66A1-6C95-F950-F12135AF62C4}"/>
                  </a:ext>
                </a:extLst>
              </p:cNvPr>
              <p:cNvSpPr/>
              <p:nvPr/>
            </p:nvSpPr>
            <p:spPr>
              <a:xfrm>
                <a:off x="2635397" y="3497189"/>
                <a:ext cx="313600" cy="337276"/>
              </a:xfrm>
              <a:custGeom>
                <a:avLst/>
                <a:gdLst/>
                <a:ahLst/>
                <a:cxnLst/>
                <a:rect l="l" t="t" r="r" b="b"/>
                <a:pathLst>
                  <a:path w="544" h="583" extrusionOk="0">
                    <a:moveTo>
                      <a:pt x="502" y="420"/>
                    </a:moveTo>
                    <a:cubicBezTo>
                      <a:pt x="486" y="420"/>
                      <a:pt x="471" y="413"/>
                      <a:pt x="460" y="400"/>
                    </a:cubicBezTo>
                    <a:cubicBezTo>
                      <a:pt x="445" y="382"/>
                      <a:pt x="436" y="356"/>
                      <a:pt x="437" y="327"/>
                    </a:cubicBezTo>
                    <a:cubicBezTo>
                      <a:pt x="436" y="298"/>
                      <a:pt x="445" y="271"/>
                      <a:pt x="460" y="253"/>
                    </a:cubicBezTo>
                    <a:cubicBezTo>
                      <a:pt x="471" y="240"/>
                      <a:pt x="486" y="233"/>
                      <a:pt x="502" y="233"/>
                    </a:cubicBezTo>
                    <a:cubicBezTo>
                      <a:pt x="518" y="233"/>
                      <a:pt x="534" y="241"/>
                      <a:pt x="544" y="254"/>
                    </a:cubicBezTo>
                    <a:cubicBezTo>
                      <a:pt x="544" y="124"/>
                      <a:pt x="544" y="124"/>
                      <a:pt x="544" y="124"/>
                    </a:cubicBezTo>
                    <a:cubicBezTo>
                      <a:pt x="544" y="116"/>
                      <a:pt x="537" y="109"/>
                      <a:pt x="529" y="109"/>
                    </a:cubicBezTo>
                    <a:cubicBezTo>
                      <a:pt x="312" y="109"/>
                      <a:pt x="312" y="109"/>
                      <a:pt x="312" y="109"/>
                    </a:cubicBezTo>
                    <a:cubicBezTo>
                      <a:pt x="307" y="107"/>
                      <a:pt x="302" y="103"/>
                      <a:pt x="302" y="98"/>
                    </a:cubicBezTo>
                    <a:cubicBezTo>
                      <a:pt x="302" y="87"/>
                      <a:pt x="302" y="78"/>
                      <a:pt x="311" y="71"/>
                    </a:cubicBezTo>
                    <a:cubicBezTo>
                      <a:pt x="317" y="67"/>
                      <a:pt x="323" y="65"/>
                      <a:pt x="328" y="61"/>
                    </a:cubicBezTo>
                    <a:cubicBezTo>
                      <a:pt x="345" y="51"/>
                      <a:pt x="347" y="30"/>
                      <a:pt x="332" y="17"/>
                    </a:cubicBezTo>
                    <a:cubicBezTo>
                      <a:pt x="317" y="5"/>
                      <a:pt x="295" y="0"/>
                      <a:pt x="275" y="0"/>
                    </a:cubicBezTo>
                    <a:cubicBezTo>
                      <a:pt x="255" y="0"/>
                      <a:pt x="234" y="5"/>
                      <a:pt x="219" y="17"/>
                    </a:cubicBezTo>
                    <a:cubicBezTo>
                      <a:pt x="203" y="30"/>
                      <a:pt x="205" y="51"/>
                      <a:pt x="222" y="61"/>
                    </a:cubicBezTo>
                    <a:cubicBezTo>
                      <a:pt x="227" y="65"/>
                      <a:pt x="233" y="67"/>
                      <a:pt x="239" y="71"/>
                    </a:cubicBezTo>
                    <a:cubicBezTo>
                      <a:pt x="248" y="78"/>
                      <a:pt x="248" y="87"/>
                      <a:pt x="248" y="98"/>
                    </a:cubicBezTo>
                    <a:cubicBezTo>
                      <a:pt x="248" y="103"/>
                      <a:pt x="243" y="107"/>
                      <a:pt x="239" y="109"/>
                    </a:cubicBezTo>
                    <a:cubicBezTo>
                      <a:pt x="19" y="109"/>
                      <a:pt x="19" y="109"/>
                      <a:pt x="19" y="109"/>
                    </a:cubicBezTo>
                    <a:cubicBezTo>
                      <a:pt x="8" y="109"/>
                      <a:pt x="0" y="120"/>
                      <a:pt x="5" y="130"/>
                    </a:cubicBezTo>
                    <a:cubicBezTo>
                      <a:pt x="18" y="157"/>
                      <a:pt x="32" y="183"/>
                      <a:pt x="50" y="208"/>
                    </a:cubicBezTo>
                    <a:cubicBezTo>
                      <a:pt x="170" y="381"/>
                      <a:pt x="338" y="493"/>
                      <a:pt x="525" y="579"/>
                    </a:cubicBezTo>
                    <a:cubicBezTo>
                      <a:pt x="525" y="579"/>
                      <a:pt x="525" y="579"/>
                      <a:pt x="525" y="579"/>
                    </a:cubicBezTo>
                    <a:cubicBezTo>
                      <a:pt x="534" y="583"/>
                      <a:pt x="544" y="576"/>
                      <a:pt x="544" y="567"/>
                    </a:cubicBezTo>
                    <a:cubicBezTo>
                      <a:pt x="544" y="399"/>
                      <a:pt x="544" y="399"/>
                      <a:pt x="544" y="399"/>
                    </a:cubicBezTo>
                    <a:cubicBezTo>
                      <a:pt x="534" y="413"/>
                      <a:pt x="518" y="420"/>
                      <a:pt x="502" y="42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42" name="Google Shape;1469;p49">
                <a:extLst>
                  <a:ext uri="{FF2B5EF4-FFF2-40B4-BE49-F238E27FC236}">
                    <a16:creationId xmlns:a16="http://schemas.microsoft.com/office/drawing/2014/main" id="{8024636B-210A-D419-8E2C-BE7C6946F71B}"/>
                  </a:ext>
                </a:extLst>
              </p:cNvPr>
              <p:cNvSpPr/>
              <p:nvPr/>
            </p:nvSpPr>
            <p:spPr>
              <a:xfrm>
                <a:off x="2966382" y="3253725"/>
                <a:ext cx="349261" cy="352241"/>
              </a:xfrm>
              <a:custGeom>
                <a:avLst/>
                <a:gdLst/>
                <a:ahLst/>
                <a:cxnLst/>
                <a:rect l="l" t="t" r="r" b="b"/>
                <a:pathLst>
                  <a:path w="606" h="609" extrusionOk="0">
                    <a:moveTo>
                      <a:pt x="397" y="49"/>
                    </a:moveTo>
                    <a:cubicBezTo>
                      <a:pt x="262" y="0"/>
                      <a:pt x="137" y="39"/>
                      <a:pt x="19" y="109"/>
                    </a:cubicBezTo>
                    <a:cubicBezTo>
                      <a:pt x="17" y="110"/>
                      <a:pt x="15" y="111"/>
                      <a:pt x="13" y="112"/>
                    </a:cubicBezTo>
                    <a:cubicBezTo>
                      <a:pt x="5" y="116"/>
                      <a:pt x="0" y="124"/>
                      <a:pt x="0" y="132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11" y="225"/>
                      <a:pt x="26" y="217"/>
                      <a:pt x="43" y="217"/>
                    </a:cubicBezTo>
                    <a:cubicBezTo>
                      <a:pt x="59" y="217"/>
                      <a:pt x="74" y="225"/>
                      <a:pt x="85" y="237"/>
                    </a:cubicBezTo>
                    <a:cubicBezTo>
                      <a:pt x="100" y="256"/>
                      <a:pt x="108" y="282"/>
                      <a:pt x="108" y="311"/>
                    </a:cubicBezTo>
                    <a:cubicBezTo>
                      <a:pt x="108" y="340"/>
                      <a:pt x="100" y="366"/>
                      <a:pt x="85" y="385"/>
                    </a:cubicBezTo>
                    <a:cubicBezTo>
                      <a:pt x="74" y="398"/>
                      <a:pt x="59" y="405"/>
                      <a:pt x="43" y="405"/>
                    </a:cubicBezTo>
                    <a:cubicBezTo>
                      <a:pt x="26" y="405"/>
                      <a:pt x="11" y="397"/>
                      <a:pt x="0" y="384"/>
                    </a:cubicBezTo>
                    <a:cubicBezTo>
                      <a:pt x="0" y="485"/>
                      <a:pt x="0" y="485"/>
                      <a:pt x="0" y="485"/>
                    </a:cubicBezTo>
                    <a:cubicBezTo>
                      <a:pt x="0" y="493"/>
                      <a:pt x="7" y="500"/>
                      <a:pt x="15" y="500"/>
                    </a:cubicBezTo>
                    <a:cubicBezTo>
                      <a:pt x="216" y="500"/>
                      <a:pt x="216" y="500"/>
                      <a:pt x="216" y="500"/>
                    </a:cubicBezTo>
                    <a:cubicBezTo>
                      <a:pt x="221" y="502"/>
                      <a:pt x="225" y="505"/>
                      <a:pt x="225" y="511"/>
                    </a:cubicBezTo>
                    <a:cubicBezTo>
                      <a:pt x="226" y="521"/>
                      <a:pt x="226" y="531"/>
                      <a:pt x="216" y="538"/>
                    </a:cubicBezTo>
                    <a:cubicBezTo>
                      <a:pt x="211" y="541"/>
                      <a:pt x="205" y="544"/>
                      <a:pt x="199" y="547"/>
                    </a:cubicBezTo>
                    <a:cubicBezTo>
                      <a:pt x="183" y="558"/>
                      <a:pt x="181" y="579"/>
                      <a:pt x="196" y="592"/>
                    </a:cubicBezTo>
                    <a:cubicBezTo>
                      <a:pt x="211" y="604"/>
                      <a:pt x="233" y="609"/>
                      <a:pt x="252" y="609"/>
                    </a:cubicBezTo>
                    <a:cubicBezTo>
                      <a:pt x="272" y="609"/>
                      <a:pt x="294" y="604"/>
                      <a:pt x="309" y="592"/>
                    </a:cubicBezTo>
                    <a:cubicBezTo>
                      <a:pt x="324" y="579"/>
                      <a:pt x="322" y="558"/>
                      <a:pt x="306" y="547"/>
                    </a:cubicBezTo>
                    <a:cubicBezTo>
                      <a:pt x="300" y="544"/>
                      <a:pt x="294" y="541"/>
                      <a:pt x="289" y="538"/>
                    </a:cubicBezTo>
                    <a:cubicBezTo>
                      <a:pt x="279" y="531"/>
                      <a:pt x="279" y="521"/>
                      <a:pt x="279" y="511"/>
                    </a:cubicBezTo>
                    <a:cubicBezTo>
                      <a:pt x="280" y="505"/>
                      <a:pt x="284" y="502"/>
                      <a:pt x="289" y="500"/>
                    </a:cubicBezTo>
                    <a:cubicBezTo>
                      <a:pt x="547" y="500"/>
                      <a:pt x="547" y="500"/>
                      <a:pt x="547" y="500"/>
                    </a:cubicBezTo>
                    <a:cubicBezTo>
                      <a:pt x="554" y="500"/>
                      <a:pt x="559" y="496"/>
                      <a:pt x="561" y="490"/>
                    </a:cubicBezTo>
                    <a:cubicBezTo>
                      <a:pt x="574" y="451"/>
                      <a:pt x="583" y="411"/>
                      <a:pt x="588" y="368"/>
                    </a:cubicBezTo>
                    <a:cubicBezTo>
                      <a:pt x="606" y="217"/>
                      <a:pt x="540" y="101"/>
                      <a:pt x="397" y="4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243" name="Google Shape;1470;p49">
              <a:extLst>
                <a:ext uri="{FF2B5EF4-FFF2-40B4-BE49-F238E27FC236}">
                  <a16:creationId xmlns:a16="http://schemas.microsoft.com/office/drawing/2014/main" id="{00B6699F-4DEC-E115-4F45-896EB05EB82A}"/>
                </a:ext>
              </a:extLst>
            </p:cNvPr>
            <p:cNvGrpSpPr/>
            <p:nvPr/>
          </p:nvGrpSpPr>
          <p:grpSpPr>
            <a:xfrm>
              <a:off x="5082668" y="2845364"/>
              <a:ext cx="443879" cy="445541"/>
              <a:chOff x="4764809" y="3184208"/>
              <a:chExt cx="717090" cy="719775"/>
            </a:xfrm>
          </p:grpSpPr>
          <p:sp>
            <p:nvSpPr>
              <p:cNvPr id="244" name="Google Shape;1471;p49">
                <a:extLst>
                  <a:ext uri="{FF2B5EF4-FFF2-40B4-BE49-F238E27FC236}">
                    <a16:creationId xmlns:a16="http://schemas.microsoft.com/office/drawing/2014/main" id="{A2C2A94B-98AF-E286-AF7E-2BEA38D34DB8}"/>
                  </a:ext>
                </a:extLst>
              </p:cNvPr>
              <p:cNvSpPr/>
              <p:nvPr/>
            </p:nvSpPr>
            <p:spPr>
              <a:xfrm>
                <a:off x="5143387" y="3232375"/>
                <a:ext cx="338512" cy="556553"/>
              </a:xfrm>
              <a:custGeom>
                <a:avLst/>
                <a:gdLst/>
                <a:ahLst/>
                <a:cxnLst/>
                <a:rect l="l" t="t" r="r" b="b"/>
                <a:pathLst>
                  <a:path w="517" h="847" extrusionOk="0">
                    <a:moveTo>
                      <a:pt x="0" y="802"/>
                    </a:moveTo>
                    <a:cubicBezTo>
                      <a:pt x="37" y="819"/>
                      <a:pt x="110" y="847"/>
                      <a:pt x="190" y="847"/>
                    </a:cubicBezTo>
                    <a:cubicBezTo>
                      <a:pt x="190" y="847"/>
                      <a:pt x="190" y="847"/>
                      <a:pt x="190" y="847"/>
                    </a:cubicBezTo>
                    <a:cubicBezTo>
                      <a:pt x="199" y="847"/>
                      <a:pt x="209" y="847"/>
                      <a:pt x="218" y="846"/>
                    </a:cubicBezTo>
                    <a:cubicBezTo>
                      <a:pt x="349" y="835"/>
                      <a:pt x="430" y="763"/>
                      <a:pt x="441" y="754"/>
                    </a:cubicBezTo>
                    <a:cubicBezTo>
                      <a:pt x="491" y="669"/>
                      <a:pt x="517" y="573"/>
                      <a:pt x="517" y="474"/>
                    </a:cubicBezTo>
                    <a:cubicBezTo>
                      <a:pt x="517" y="274"/>
                      <a:pt x="411" y="96"/>
                      <a:pt x="244" y="0"/>
                    </a:cubicBezTo>
                    <a:cubicBezTo>
                      <a:pt x="282" y="43"/>
                      <a:pt x="320" y="107"/>
                      <a:pt x="335" y="201"/>
                    </a:cubicBezTo>
                    <a:cubicBezTo>
                      <a:pt x="354" y="317"/>
                      <a:pt x="329" y="414"/>
                      <a:pt x="305" y="476"/>
                    </a:cubicBezTo>
                    <a:cubicBezTo>
                      <a:pt x="279" y="543"/>
                      <a:pt x="249" y="582"/>
                      <a:pt x="247" y="583"/>
                    </a:cubicBezTo>
                    <a:cubicBezTo>
                      <a:pt x="247" y="583"/>
                      <a:pt x="247" y="583"/>
                      <a:pt x="247" y="583"/>
                    </a:cubicBezTo>
                    <a:cubicBezTo>
                      <a:pt x="236" y="599"/>
                      <a:pt x="224" y="615"/>
                      <a:pt x="210" y="631"/>
                    </a:cubicBezTo>
                    <a:cubicBezTo>
                      <a:pt x="168" y="680"/>
                      <a:pt x="115" y="725"/>
                      <a:pt x="50" y="770"/>
                    </a:cubicBezTo>
                    <a:cubicBezTo>
                      <a:pt x="35" y="780"/>
                      <a:pt x="20" y="790"/>
                      <a:pt x="5" y="800"/>
                    </a:cubicBezTo>
                    <a:cubicBezTo>
                      <a:pt x="3" y="800"/>
                      <a:pt x="2" y="801"/>
                      <a:pt x="0" y="8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45" name="Google Shape;1472;p49">
                <a:extLst>
                  <a:ext uri="{FF2B5EF4-FFF2-40B4-BE49-F238E27FC236}">
                    <a16:creationId xmlns:a16="http://schemas.microsoft.com/office/drawing/2014/main" id="{42A9F1A0-D10B-C361-21F7-5CC90A04B687}"/>
                  </a:ext>
                </a:extLst>
              </p:cNvPr>
              <p:cNvSpPr/>
              <p:nvPr/>
            </p:nvSpPr>
            <p:spPr>
              <a:xfrm>
                <a:off x="4783248" y="3418197"/>
                <a:ext cx="616697" cy="485785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39" extrusionOk="0">
                    <a:moveTo>
                      <a:pt x="84" y="145"/>
                    </a:moveTo>
                    <a:cubicBezTo>
                      <a:pt x="0" y="309"/>
                      <a:pt x="79" y="508"/>
                      <a:pt x="87" y="527"/>
                    </a:cubicBezTo>
                    <a:cubicBezTo>
                      <a:pt x="192" y="662"/>
                      <a:pt x="349" y="739"/>
                      <a:pt x="520" y="739"/>
                    </a:cubicBezTo>
                    <a:cubicBezTo>
                      <a:pt x="683" y="739"/>
                      <a:pt x="839" y="664"/>
                      <a:pt x="942" y="540"/>
                    </a:cubicBezTo>
                    <a:cubicBezTo>
                      <a:pt x="901" y="562"/>
                      <a:pt x="843" y="585"/>
                      <a:pt x="770" y="591"/>
                    </a:cubicBezTo>
                    <a:cubicBezTo>
                      <a:pt x="760" y="592"/>
                      <a:pt x="750" y="593"/>
                      <a:pt x="740" y="593"/>
                    </a:cubicBezTo>
                    <a:cubicBezTo>
                      <a:pt x="629" y="593"/>
                      <a:pt x="541" y="547"/>
                      <a:pt x="524" y="539"/>
                    </a:cubicBezTo>
                    <a:cubicBezTo>
                      <a:pt x="519" y="537"/>
                      <a:pt x="510" y="532"/>
                      <a:pt x="508" y="531"/>
                    </a:cubicBezTo>
                    <a:cubicBezTo>
                      <a:pt x="451" y="498"/>
                      <a:pt x="405" y="464"/>
                      <a:pt x="363" y="429"/>
                    </a:cubicBezTo>
                    <a:cubicBezTo>
                      <a:pt x="308" y="383"/>
                      <a:pt x="268" y="340"/>
                      <a:pt x="237" y="293"/>
                    </a:cubicBezTo>
                    <a:cubicBezTo>
                      <a:pt x="212" y="256"/>
                      <a:pt x="196" y="220"/>
                      <a:pt x="188" y="183"/>
                    </a:cubicBezTo>
                    <a:cubicBezTo>
                      <a:pt x="176" y="134"/>
                      <a:pt x="179" y="91"/>
                      <a:pt x="195" y="51"/>
                    </a:cubicBezTo>
                    <a:cubicBezTo>
                      <a:pt x="203" y="32"/>
                      <a:pt x="213" y="15"/>
                      <a:pt x="225" y="0"/>
                    </a:cubicBezTo>
                    <a:cubicBezTo>
                      <a:pt x="175" y="27"/>
                      <a:pt x="122" y="72"/>
                      <a:pt x="84" y="14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46" name="Google Shape;1473;p49">
                <a:extLst>
                  <a:ext uri="{FF2B5EF4-FFF2-40B4-BE49-F238E27FC236}">
                    <a16:creationId xmlns:a16="http://schemas.microsoft.com/office/drawing/2014/main" id="{36165F6E-3868-A94C-6A17-53C2C2E3F411}"/>
                  </a:ext>
                </a:extLst>
              </p:cNvPr>
              <p:cNvSpPr/>
              <p:nvPr/>
            </p:nvSpPr>
            <p:spPr>
              <a:xfrm>
                <a:off x="4764809" y="3184208"/>
                <a:ext cx="585965" cy="520485"/>
              </a:xfrm>
              <a:custGeom>
                <a:avLst/>
                <a:gdLst/>
                <a:ahLst/>
                <a:cxnLst/>
                <a:rect l="l" t="t" r="r" b="b"/>
                <a:pathLst>
                  <a:path w="895" h="792" extrusionOk="0">
                    <a:moveTo>
                      <a:pt x="885" y="279"/>
                    </a:moveTo>
                    <a:cubicBezTo>
                      <a:pt x="871" y="194"/>
                      <a:pt x="837" y="125"/>
                      <a:pt x="783" y="74"/>
                    </a:cubicBezTo>
                    <a:cubicBezTo>
                      <a:pt x="745" y="38"/>
                      <a:pt x="710" y="24"/>
                      <a:pt x="706" y="23"/>
                    </a:cubicBezTo>
                    <a:cubicBezTo>
                      <a:pt x="655" y="8"/>
                      <a:pt x="602" y="0"/>
                      <a:pt x="548" y="0"/>
                    </a:cubicBezTo>
                    <a:cubicBezTo>
                      <a:pt x="246" y="0"/>
                      <a:pt x="0" y="245"/>
                      <a:pt x="0" y="547"/>
                    </a:cubicBezTo>
                    <a:cubicBezTo>
                      <a:pt x="0" y="634"/>
                      <a:pt x="20" y="717"/>
                      <a:pt x="57" y="792"/>
                    </a:cubicBezTo>
                    <a:cubicBezTo>
                      <a:pt x="40" y="710"/>
                      <a:pt x="32" y="594"/>
                      <a:pt x="87" y="488"/>
                    </a:cubicBezTo>
                    <a:cubicBezTo>
                      <a:pt x="170" y="327"/>
                      <a:pt x="318" y="293"/>
                      <a:pt x="378" y="286"/>
                    </a:cubicBezTo>
                    <a:cubicBezTo>
                      <a:pt x="387" y="285"/>
                      <a:pt x="396" y="284"/>
                      <a:pt x="405" y="284"/>
                    </a:cubicBezTo>
                    <a:cubicBezTo>
                      <a:pt x="406" y="284"/>
                      <a:pt x="406" y="284"/>
                      <a:pt x="406" y="284"/>
                    </a:cubicBezTo>
                    <a:cubicBezTo>
                      <a:pt x="408" y="284"/>
                      <a:pt x="408" y="284"/>
                      <a:pt x="408" y="284"/>
                    </a:cubicBezTo>
                    <a:cubicBezTo>
                      <a:pt x="410" y="285"/>
                      <a:pt x="410" y="285"/>
                      <a:pt x="410" y="285"/>
                    </a:cubicBezTo>
                    <a:cubicBezTo>
                      <a:pt x="441" y="285"/>
                      <a:pt x="472" y="294"/>
                      <a:pt x="500" y="311"/>
                    </a:cubicBezTo>
                    <a:cubicBezTo>
                      <a:pt x="519" y="322"/>
                      <a:pt x="535" y="337"/>
                      <a:pt x="548" y="356"/>
                    </a:cubicBezTo>
                    <a:cubicBezTo>
                      <a:pt x="570" y="322"/>
                      <a:pt x="603" y="301"/>
                      <a:pt x="645" y="291"/>
                    </a:cubicBezTo>
                    <a:cubicBezTo>
                      <a:pt x="662" y="287"/>
                      <a:pt x="678" y="285"/>
                      <a:pt x="694" y="285"/>
                    </a:cubicBezTo>
                    <a:cubicBezTo>
                      <a:pt x="737" y="285"/>
                      <a:pt x="776" y="299"/>
                      <a:pt x="812" y="326"/>
                    </a:cubicBezTo>
                    <a:cubicBezTo>
                      <a:pt x="850" y="356"/>
                      <a:pt x="874" y="395"/>
                      <a:pt x="883" y="444"/>
                    </a:cubicBezTo>
                    <a:cubicBezTo>
                      <a:pt x="892" y="395"/>
                      <a:pt x="895" y="340"/>
                      <a:pt x="885" y="27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247" name="Google Shape;1474;p49">
              <a:extLst>
                <a:ext uri="{FF2B5EF4-FFF2-40B4-BE49-F238E27FC236}">
                  <a16:creationId xmlns:a16="http://schemas.microsoft.com/office/drawing/2014/main" id="{FF31FFDF-DD06-2D0C-2AAF-8B62370730CC}"/>
                </a:ext>
              </a:extLst>
            </p:cNvPr>
            <p:cNvGrpSpPr/>
            <p:nvPr/>
          </p:nvGrpSpPr>
          <p:grpSpPr>
            <a:xfrm>
              <a:off x="4391344" y="2874329"/>
              <a:ext cx="445746" cy="387612"/>
              <a:chOff x="3680173" y="3231000"/>
              <a:chExt cx="720106" cy="626190"/>
            </a:xfrm>
          </p:grpSpPr>
          <p:sp>
            <p:nvSpPr>
              <p:cNvPr id="248" name="Google Shape;1475;p49">
                <a:extLst>
                  <a:ext uri="{FF2B5EF4-FFF2-40B4-BE49-F238E27FC236}">
                    <a16:creationId xmlns:a16="http://schemas.microsoft.com/office/drawing/2014/main" id="{1C103948-D9A9-7BF5-1835-54A4DB946111}"/>
                  </a:ext>
                </a:extLst>
              </p:cNvPr>
              <p:cNvSpPr/>
              <p:nvPr/>
            </p:nvSpPr>
            <p:spPr>
              <a:xfrm>
                <a:off x="3680173" y="3232386"/>
                <a:ext cx="468746" cy="451568"/>
              </a:xfrm>
              <a:custGeom>
                <a:avLst/>
                <a:gdLst/>
                <a:ahLst/>
                <a:cxnLst/>
                <a:rect l="l" t="t" r="r" b="b"/>
                <a:pathLst>
                  <a:path w="341" h="326" extrusionOk="0">
                    <a:moveTo>
                      <a:pt x="337" y="79"/>
                    </a:moveTo>
                    <a:cubicBezTo>
                      <a:pt x="332" y="73"/>
                      <a:pt x="325" y="65"/>
                      <a:pt x="312" y="52"/>
                    </a:cubicBezTo>
                    <a:cubicBezTo>
                      <a:pt x="290" y="31"/>
                      <a:pt x="264" y="16"/>
                      <a:pt x="261" y="15"/>
                    </a:cubicBezTo>
                    <a:cubicBezTo>
                      <a:pt x="237" y="5"/>
                      <a:pt x="211" y="0"/>
                      <a:pt x="184" y="0"/>
                    </a:cubicBezTo>
                    <a:cubicBezTo>
                      <a:pt x="180" y="0"/>
                      <a:pt x="180" y="0"/>
                      <a:pt x="180" y="0"/>
                    </a:cubicBezTo>
                    <a:cubicBezTo>
                      <a:pt x="124" y="2"/>
                      <a:pt x="76" y="24"/>
                      <a:pt x="44" y="61"/>
                    </a:cubicBezTo>
                    <a:cubicBezTo>
                      <a:pt x="13" y="97"/>
                      <a:pt x="0" y="144"/>
                      <a:pt x="5" y="195"/>
                    </a:cubicBezTo>
                    <a:cubicBezTo>
                      <a:pt x="10" y="237"/>
                      <a:pt x="24" y="275"/>
                      <a:pt x="47" y="308"/>
                    </a:cubicBezTo>
                    <a:cubicBezTo>
                      <a:pt x="51" y="314"/>
                      <a:pt x="56" y="320"/>
                      <a:pt x="61" y="326"/>
                    </a:cubicBezTo>
                    <a:cubicBezTo>
                      <a:pt x="50" y="296"/>
                      <a:pt x="39" y="251"/>
                      <a:pt x="47" y="200"/>
                    </a:cubicBezTo>
                    <a:cubicBezTo>
                      <a:pt x="62" y="106"/>
                      <a:pt x="151" y="88"/>
                      <a:pt x="162" y="86"/>
                    </a:cubicBezTo>
                    <a:cubicBezTo>
                      <a:pt x="162" y="86"/>
                      <a:pt x="162" y="86"/>
                      <a:pt x="162" y="86"/>
                    </a:cubicBezTo>
                    <a:cubicBezTo>
                      <a:pt x="169" y="85"/>
                      <a:pt x="176" y="84"/>
                      <a:pt x="183" y="83"/>
                    </a:cubicBezTo>
                    <a:cubicBezTo>
                      <a:pt x="184" y="83"/>
                      <a:pt x="184" y="83"/>
                      <a:pt x="184" y="83"/>
                    </a:cubicBezTo>
                    <a:cubicBezTo>
                      <a:pt x="210" y="83"/>
                      <a:pt x="234" y="91"/>
                      <a:pt x="257" y="107"/>
                    </a:cubicBezTo>
                    <a:cubicBezTo>
                      <a:pt x="259" y="109"/>
                      <a:pt x="261" y="109"/>
                      <a:pt x="262" y="109"/>
                    </a:cubicBezTo>
                    <a:cubicBezTo>
                      <a:pt x="264" y="109"/>
                      <a:pt x="266" y="108"/>
                      <a:pt x="269" y="107"/>
                    </a:cubicBezTo>
                    <a:cubicBezTo>
                      <a:pt x="295" y="91"/>
                      <a:pt x="318" y="84"/>
                      <a:pt x="341" y="83"/>
                    </a:cubicBezTo>
                    <a:cubicBezTo>
                      <a:pt x="339" y="82"/>
                      <a:pt x="338" y="80"/>
                      <a:pt x="337" y="7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49" name="Google Shape;1476;p49">
                <a:extLst>
                  <a:ext uri="{FF2B5EF4-FFF2-40B4-BE49-F238E27FC236}">
                    <a16:creationId xmlns:a16="http://schemas.microsoft.com/office/drawing/2014/main" id="{1372530D-8F04-977E-1A29-CFD15B0B8244}"/>
                  </a:ext>
                </a:extLst>
              </p:cNvPr>
              <p:cNvSpPr/>
              <p:nvPr/>
            </p:nvSpPr>
            <p:spPr>
              <a:xfrm>
                <a:off x="3743529" y="3408162"/>
                <a:ext cx="548171" cy="449028"/>
              </a:xfrm>
              <a:custGeom>
                <a:avLst/>
                <a:gdLst/>
                <a:ahLst/>
                <a:cxnLst/>
                <a:rect l="l" t="t" r="r" b="b"/>
                <a:pathLst>
                  <a:path w="399" h="324" extrusionOk="0">
                    <a:moveTo>
                      <a:pt x="399" y="221"/>
                    </a:moveTo>
                    <a:cubicBezTo>
                      <a:pt x="381" y="231"/>
                      <a:pt x="357" y="241"/>
                      <a:pt x="329" y="246"/>
                    </a:cubicBezTo>
                    <a:cubicBezTo>
                      <a:pt x="315" y="249"/>
                      <a:pt x="299" y="250"/>
                      <a:pt x="284" y="250"/>
                    </a:cubicBezTo>
                    <a:cubicBezTo>
                      <a:pt x="244" y="250"/>
                      <a:pt x="214" y="241"/>
                      <a:pt x="209" y="239"/>
                    </a:cubicBezTo>
                    <a:cubicBezTo>
                      <a:pt x="208" y="239"/>
                      <a:pt x="206" y="239"/>
                      <a:pt x="204" y="238"/>
                    </a:cubicBezTo>
                    <a:cubicBezTo>
                      <a:pt x="143" y="209"/>
                      <a:pt x="100" y="176"/>
                      <a:pt x="70" y="133"/>
                    </a:cubicBezTo>
                    <a:cubicBezTo>
                      <a:pt x="55" y="111"/>
                      <a:pt x="46" y="86"/>
                      <a:pt x="43" y="59"/>
                    </a:cubicBezTo>
                    <a:cubicBezTo>
                      <a:pt x="40" y="36"/>
                      <a:pt x="44" y="16"/>
                      <a:pt x="53" y="0"/>
                    </a:cubicBezTo>
                    <a:cubicBezTo>
                      <a:pt x="35" y="16"/>
                      <a:pt x="18" y="39"/>
                      <a:pt x="12" y="75"/>
                    </a:cubicBezTo>
                    <a:cubicBezTo>
                      <a:pt x="0" y="154"/>
                      <a:pt x="37" y="221"/>
                      <a:pt x="41" y="228"/>
                    </a:cubicBezTo>
                    <a:cubicBezTo>
                      <a:pt x="74" y="261"/>
                      <a:pt x="116" y="289"/>
                      <a:pt x="169" y="314"/>
                    </a:cubicBezTo>
                    <a:cubicBezTo>
                      <a:pt x="183" y="320"/>
                      <a:pt x="199" y="324"/>
                      <a:pt x="215" y="324"/>
                    </a:cubicBezTo>
                    <a:cubicBezTo>
                      <a:pt x="233" y="324"/>
                      <a:pt x="252" y="319"/>
                      <a:pt x="268" y="312"/>
                    </a:cubicBezTo>
                    <a:cubicBezTo>
                      <a:pt x="312" y="291"/>
                      <a:pt x="350" y="266"/>
                      <a:pt x="383" y="236"/>
                    </a:cubicBezTo>
                    <a:cubicBezTo>
                      <a:pt x="389" y="231"/>
                      <a:pt x="394" y="226"/>
                      <a:pt x="399" y="22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50" name="Google Shape;1477;p49">
                <a:extLst>
                  <a:ext uri="{FF2B5EF4-FFF2-40B4-BE49-F238E27FC236}">
                    <a16:creationId xmlns:a16="http://schemas.microsoft.com/office/drawing/2014/main" id="{1A581223-FB98-3F99-1E35-8E0161EF0FB1}"/>
                  </a:ext>
                </a:extLst>
              </p:cNvPr>
              <p:cNvSpPr/>
              <p:nvPr/>
            </p:nvSpPr>
            <p:spPr>
              <a:xfrm>
                <a:off x="4061000" y="3231000"/>
                <a:ext cx="339279" cy="508390"/>
              </a:xfrm>
              <a:custGeom>
                <a:avLst/>
                <a:gdLst/>
                <a:ahLst/>
                <a:cxnLst/>
                <a:rect l="l" t="t" r="r" b="b"/>
                <a:pathLst>
                  <a:path w="247" h="367" extrusionOk="0">
                    <a:moveTo>
                      <a:pt x="53" y="367"/>
                    </a:moveTo>
                    <a:cubicBezTo>
                      <a:pt x="68" y="367"/>
                      <a:pt x="82" y="365"/>
                      <a:pt x="96" y="363"/>
                    </a:cubicBezTo>
                    <a:cubicBezTo>
                      <a:pt x="150" y="353"/>
                      <a:pt x="191" y="320"/>
                      <a:pt x="195" y="316"/>
                    </a:cubicBezTo>
                    <a:cubicBezTo>
                      <a:pt x="221" y="279"/>
                      <a:pt x="237" y="239"/>
                      <a:pt x="242" y="195"/>
                    </a:cubicBezTo>
                    <a:cubicBezTo>
                      <a:pt x="247" y="155"/>
                      <a:pt x="239" y="116"/>
                      <a:pt x="221" y="85"/>
                    </a:cubicBezTo>
                    <a:cubicBezTo>
                      <a:pt x="201" y="51"/>
                      <a:pt x="170" y="26"/>
                      <a:pt x="130" y="12"/>
                    </a:cubicBezTo>
                    <a:cubicBezTo>
                      <a:pt x="110" y="4"/>
                      <a:pt x="88" y="0"/>
                      <a:pt x="66" y="0"/>
                    </a:cubicBezTo>
                    <a:cubicBezTo>
                      <a:pt x="44" y="0"/>
                      <a:pt x="22" y="4"/>
                      <a:pt x="0" y="11"/>
                    </a:cubicBezTo>
                    <a:cubicBezTo>
                      <a:pt x="11" y="18"/>
                      <a:pt x="28" y="30"/>
                      <a:pt x="43" y="44"/>
                    </a:cubicBezTo>
                    <a:cubicBezTo>
                      <a:pt x="57" y="58"/>
                      <a:pt x="64" y="66"/>
                      <a:pt x="69" y="72"/>
                    </a:cubicBezTo>
                    <a:cubicBezTo>
                      <a:pt x="71" y="74"/>
                      <a:pt x="72" y="76"/>
                      <a:pt x="74" y="78"/>
                    </a:cubicBezTo>
                    <a:cubicBezTo>
                      <a:pt x="80" y="85"/>
                      <a:pt x="89" y="87"/>
                      <a:pt x="89" y="87"/>
                    </a:cubicBezTo>
                    <a:cubicBezTo>
                      <a:pt x="102" y="91"/>
                      <a:pt x="102" y="91"/>
                      <a:pt x="102" y="91"/>
                    </a:cubicBezTo>
                    <a:cubicBezTo>
                      <a:pt x="102" y="91"/>
                      <a:pt x="102" y="91"/>
                      <a:pt x="102" y="91"/>
                    </a:cubicBezTo>
                    <a:cubicBezTo>
                      <a:pt x="143" y="106"/>
                      <a:pt x="164" y="140"/>
                      <a:pt x="159" y="185"/>
                    </a:cubicBezTo>
                    <a:cubicBezTo>
                      <a:pt x="154" y="230"/>
                      <a:pt x="133" y="268"/>
                      <a:pt x="96" y="302"/>
                    </a:cubicBezTo>
                    <a:cubicBezTo>
                      <a:pt x="70" y="326"/>
                      <a:pt x="40" y="345"/>
                      <a:pt x="5" y="362"/>
                    </a:cubicBezTo>
                    <a:cubicBezTo>
                      <a:pt x="18" y="365"/>
                      <a:pt x="34" y="367"/>
                      <a:pt x="53" y="367"/>
                    </a:cubicBezTo>
                    <a:cubicBezTo>
                      <a:pt x="53" y="367"/>
                      <a:pt x="53" y="367"/>
                      <a:pt x="53" y="36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251" name="Google Shape;1478;p49">
              <a:extLst>
                <a:ext uri="{FF2B5EF4-FFF2-40B4-BE49-F238E27FC236}">
                  <a16:creationId xmlns:a16="http://schemas.microsoft.com/office/drawing/2014/main" id="{A9BD9002-12CD-BF3C-0C72-90B1EBD75D8B}"/>
                </a:ext>
              </a:extLst>
            </p:cNvPr>
            <p:cNvGrpSpPr/>
            <p:nvPr/>
          </p:nvGrpSpPr>
          <p:grpSpPr>
            <a:xfrm>
              <a:off x="6463431" y="2845325"/>
              <a:ext cx="443283" cy="445620"/>
              <a:chOff x="6931035" y="3184144"/>
              <a:chExt cx="716128" cy="719903"/>
            </a:xfrm>
          </p:grpSpPr>
          <p:sp>
            <p:nvSpPr>
              <p:cNvPr id="252" name="Google Shape;1479;p49">
                <a:extLst>
                  <a:ext uri="{FF2B5EF4-FFF2-40B4-BE49-F238E27FC236}">
                    <a16:creationId xmlns:a16="http://schemas.microsoft.com/office/drawing/2014/main" id="{02250F8E-5518-20DD-35BE-C6DCE2DB6D34}"/>
                  </a:ext>
                </a:extLst>
              </p:cNvPr>
              <p:cNvSpPr/>
              <p:nvPr/>
            </p:nvSpPr>
            <p:spPr>
              <a:xfrm>
                <a:off x="7304099" y="3430106"/>
                <a:ext cx="343064" cy="228463"/>
              </a:xfrm>
              <a:custGeom>
                <a:avLst/>
                <a:gdLst/>
                <a:ahLst/>
                <a:cxnLst/>
                <a:rect l="l" t="t" r="r" b="b"/>
                <a:pathLst>
                  <a:path w="590" h="391" extrusionOk="0">
                    <a:moveTo>
                      <a:pt x="507" y="0"/>
                    </a:moveTo>
                    <a:cubicBezTo>
                      <a:pt x="196" y="0"/>
                      <a:pt x="196" y="0"/>
                      <a:pt x="196" y="0"/>
                    </a:cubicBezTo>
                    <a:cubicBezTo>
                      <a:pt x="194" y="0"/>
                      <a:pt x="192" y="0"/>
                      <a:pt x="191" y="2"/>
                    </a:cubicBezTo>
                    <a:cubicBezTo>
                      <a:pt x="2" y="190"/>
                      <a:pt x="2" y="190"/>
                      <a:pt x="2" y="190"/>
                    </a:cubicBezTo>
                    <a:cubicBezTo>
                      <a:pt x="0" y="193"/>
                      <a:pt x="0" y="197"/>
                      <a:pt x="2" y="200"/>
                    </a:cubicBezTo>
                    <a:cubicBezTo>
                      <a:pt x="191" y="389"/>
                      <a:pt x="191" y="389"/>
                      <a:pt x="191" y="389"/>
                    </a:cubicBezTo>
                    <a:cubicBezTo>
                      <a:pt x="192" y="390"/>
                      <a:pt x="194" y="391"/>
                      <a:pt x="196" y="391"/>
                    </a:cubicBezTo>
                    <a:cubicBezTo>
                      <a:pt x="507" y="391"/>
                      <a:pt x="507" y="391"/>
                      <a:pt x="507" y="391"/>
                    </a:cubicBezTo>
                    <a:cubicBezTo>
                      <a:pt x="553" y="391"/>
                      <a:pt x="590" y="353"/>
                      <a:pt x="590" y="307"/>
                    </a:cubicBezTo>
                    <a:cubicBezTo>
                      <a:pt x="590" y="83"/>
                      <a:pt x="590" y="83"/>
                      <a:pt x="590" y="83"/>
                    </a:cubicBezTo>
                    <a:cubicBezTo>
                      <a:pt x="590" y="37"/>
                      <a:pt x="553" y="0"/>
                      <a:pt x="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53" name="Google Shape;1480;p49">
                <a:extLst>
                  <a:ext uri="{FF2B5EF4-FFF2-40B4-BE49-F238E27FC236}">
                    <a16:creationId xmlns:a16="http://schemas.microsoft.com/office/drawing/2014/main" id="{22790777-28D4-0B59-C825-A5D3409CF38B}"/>
                  </a:ext>
                </a:extLst>
              </p:cNvPr>
              <p:cNvSpPr/>
              <p:nvPr/>
            </p:nvSpPr>
            <p:spPr>
              <a:xfrm>
                <a:off x="6931035" y="3430106"/>
                <a:ext cx="343548" cy="228463"/>
              </a:xfrm>
              <a:custGeom>
                <a:avLst/>
                <a:gdLst/>
                <a:ahLst/>
                <a:cxnLst/>
                <a:rect l="l" t="t" r="r" b="b"/>
                <a:pathLst>
                  <a:path w="591" h="391" extrusionOk="0">
                    <a:moveTo>
                      <a:pt x="84" y="0"/>
                    </a:moveTo>
                    <a:cubicBezTo>
                      <a:pt x="38" y="0"/>
                      <a:pt x="0" y="37"/>
                      <a:pt x="0" y="83"/>
                    </a:cubicBezTo>
                    <a:cubicBezTo>
                      <a:pt x="0" y="307"/>
                      <a:pt x="0" y="307"/>
                      <a:pt x="0" y="307"/>
                    </a:cubicBezTo>
                    <a:cubicBezTo>
                      <a:pt x="0" y="353"/>
                      <a:pt x="38" y="391"/>
                      <a:pt x="84" y="391"/>
                    </a:cubicBezTo>
                    <a:cubicBezTo>
                      <a:pt x="395" y="391"/>
                      <a:pt x="395" y="391"/>
                      <a:pt x="395" y="391"/>
                    </a:cubicBezTo>
                    <a:cubicBezTo>
                      <a:pt x="396" y="391"/>
                      <a:pt x="398" y="390"/>
                      <a:pt x="399" y="389"/>
                    </a:cubicBezTo>
                    <a:cubicBezTo>
                      <a:pt x="588" y="200"/>
                      <a:pt x="588" y="200"/>
                      <a:pt x="588" y="200"/>
                    </a:cubicBezTo>
                    <a:cubicBezTo>
                      <a:pt x="591" y="197"/>
                      <a:pt x="591" y="193"/>
                      <a:pt x="588" y="190"/>
                    </a:cubicBezTo>
                    <a:cubicBezTo>
                      <a:pt x="399" y="2"/>
                      <a:pt x="399" y="2"/>
                      <a:pt x="399" y="2"/>
                    </a:cubicBezTo>
                    <a:cubicBezTo>
                      <a:pt x="398" y="0"/>
                      <a:pt x="396" y="0"/>
                      <a:pt x="395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54" name="Google Shape;1481;p49">
                <a:extLst>
                  <a:ext uri="{FF2B5EF4-FFF2-40B4-BE49-F238E27FC236}">
                    <a16:creationId xmlns:a16="http://schemas.microsoft.com/office/drawing/2014/main" id="{3BE0D607-FC2C-D052-69FA-DA4277B11E9A}"/>
                  </a:ext>
                </a:extLst>
              </p:cNvPr>
              <p:cNvSpPr/>
              <p:nvPr/>
            </p:nvSpPr>
            <p:spPr>
              <a:xfrm>
                <a:off x="7175631" y="3184144"/>
                <a:ext cx="227419" cy="345369"/>
              </a:xfrm>
              <a:custGeom>
                <a:avLst/>
                <a:gdLst/>
                <a:ahLst/>
                <a:cxnLst/>
                <a:rect l="l" t="t" r="r" b="b"/>
                <a:pathLst>
                  <a:path w="391" h="591" extrusionOk="0">
                    <a:moveTo>
                      <a:pt x="307" y="0"/>
                    </a:moveTo>
                    <a:cubicBezTo>
                      <a:pt x="84" y="0"/>
                      <a:pt x="84" y="0"/>
                      <a:pt x="84" y="0"/>
                    </a:cubicBezTo>
                    <a:cubicBezTo>
                      <a:pt x="37" y="0"/>
                      <a:pt x="0" y="38"/>
                      <a:pt x="0" y="84"/>
                    </a:cubicBezTo>
                    <a:cubicBezTo>
                      <a:pt x="0" y="395"/>
                      <a:pt x="0" y="395"/>
                      <a:pt x="0" y="395"/>
                    </a:cubicBezTo>
                    <a:cubicBezTo>
                      <a:pt x="0" y="396"/>
                      <a:pt x="1" y="398"/>
                      <a:pt x="2" y="399"/>
                    </a:cubicBezTo>
                    <a:cubicBezTo>
                      <a:pt x="191" y="588"/>
                      <a:pt x="191" y="588"/>
                      <a:pt x="191" y="588"/>
                    </a:cubicBezTo>
                    <a:cubicBezTo>
                      <a:pt x="193" y="591"/>
                      <a:pt x="198" y="591"/>
                      <a:pt x="200" y="588"/>
                    </a:cubicBezTo>
                    <a:cubicBezTo>
                      <a:pt x="389" y="399"/>
                      <a:pt x="389" y="399"/>
                      <a:pt x="389" y="399"/>
                    </a:cubicBezTo>
                    <a:cubicBezTo>
                      <a:pt x="390" y="398"/>
                      <a:pt x="391" y="396"/>
                      <a:pt x="391" y="395"/>
                    </a:cubicBezTo>
                    <a:cubicBezTo>
                      <a:pt x="391" y="84"/>
                      <a:pt x="391" y="84"/>
                      <a:pt x="391" y="84"/>
                    </a:cubicBezTo>
                    <a:cubicBezTo>
                      <a:pt x="391" y="38"/>
                      <a:pt x="354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55" name="Google Shape;1482;p49">
                <a:extLst>
                  <a:ext uri="{FF2B5EF4-FFF2-40B4-BE49-F238E27FC236}">
                    <a16:creationId xmlns:a16="http://schemas.microsoft.com/office/drawing/2014/main" id="{F42D544F-7575-56D1-FC5B-3304EBDB649E}"/>
                  </a:ext>
                </a:extLst>
              </p:cNvPr>
              <p:cNvSpPr/>
              <p:nvPr/>
            </p:nvSpPr>
            <p:spPr>
              <a:xfrm>
                <a:off x="7175631" y="3558678"/>
                <a:ext cx="227419" cy="345369"/>
              </a:xfrm>
              <a:custGeom>
                <a:avLst/>
                <a:gdLst/>
                <a:ahLst/>
                <a:cxnLst/>
                <a:rect l="l" t="t" r="r" b="b"/>
                <a:pathLst>
                  <a:path w="391" h="591" extrusionOk="0">
                    <a:moveTo>
                      <a:pt x="84" y="591"/>
                    </a:moveTo>
                    <a:cubicBezTo>
                      <a:pt x="307" y="591"/>
                      <a:pt x="307" y="591"/>
                      <a:pt x="307" y="591"/>
                    </a:cubicBezTo>
                    <a:cubicBezTo>
                      <a:pt x="354" y="591"/>
                      <a:pt x="391" y="553"/>
                      <a:pt x="391" y="507"/>
                    </a:cubicBezTo>
                    <a:cubicBezTo>
                      <a:pt x="391" y="197"/>
                      <a:pt x="391" y="197"/>
                      <a:pt x="391" y="197"/>
                    </a:cubicBezTo>
                    <a:cubicBezTo>
                      <a:pt x="391" y="195"/>
                      <a:pt x="390" y="193"/>
                      <a:pt x="389" y="192"/>
                    </a:cubicBezTo>
                    <a:cubicBezTo>
                      <a:pt x="200" y="3"/>
                      <a:pt x="200" y="3"/>
                      <a:pt x="200" y="3"/>
                    </a:cubicBezTo>
                    <a:cubicBezTo>
                      <a:pt x="198" y="0"/>
                      <a:pt x="193" y="0"/>
                      <a:pt x="191" y="3"/>
                    </a:cubicBezTo>
                    <a:cubicBezTo>
                      <a:pt x="2" y="192"/>
                      <a:pt x="2" y="192"/>
                      <a:pt x="2" y="192"/>
                    </a:cubicBezTo>
                    <a:cubicBezTo>
                      <a:pt x="1" y="193"/>
                      <a:pt x="0" y="195"/>
                      <a:pt x="0" y="197"/>
                    </a:cubicBezTo>
                    <a:cubicBezTo>
                      <a:pt x="0" y="507"/>
                      <a:pt x="0" y="507"/>
                      <a:pt x="0" y="507"/>
                    </a:cubicBezTo>
                    <a:cubicBezTo>
                      <a:pt x="0" y="553"/>
                      <a:pt x="37" y="591"/>
                      <a:pt x="84" y="59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256" name="Google Shape;1483;p49">
              <a:extLst>
                <a:ext uri="{FF2B5EF4-FFF2-40B4-BE49-F238E27FC236}">
                  <a16:creationId xmlns:a16="http://schemas.microsoft.com/office/drawing/2014/main" id="{50C2709A-208E-55FC-7F6F-1358FAD73B35}"/>
                </a:ext>
              </a:extLst>
            </p:cNvPr>
            <p:cNvGrpSpPr/>
            <p:nvPr/>
          </p:nvGrpSpPr>
          <p:grpSpPr>
            <a:xfrm>
              <a:off x="5772125" y="2845277"/>
              <a:ext cx="445727" cy="445714"/>
              <a:chOff x="5846429" y="3184067"/>
              <a:chExt cx="720076" cy="720055"/>
            </a:xfrm>
          </p:grpSpPr>
          <p:sp>
            <p:nvSpPr>
              <p:cNvPr id="257" name="Google Shape;1484;p49">
                <a:extLst>
                  <a:ext uri="{FF2B5EF4-FFF2-40B4-BE49-F238E27FC236}">
                    <a16:creationId xmlns:a16="http://schemas.microsoft.com/office/drawing/2014/main" id="{2252336F-87D4-454C-1351-24414463982E}"/>
                  </a:ext>
                </a:extLst>
              </p:cNvPr>
              <p:cNvSpPr/>
              <p:nvPr/>
            </p:nvSpPr>
            <p:spPr>
              <a:xfrm>
                <a:off x="6207893" y="3184067"/>
                <a:ext cx="355998" cy="422879"/>
              </a:xfrm>
              <a:custGeom>
                <a:avLst/>
                <a:gdLst/>
                <a:ahLst/>
                <a:cxnLst/>
                <a:rect l="l" t="t" r="r" b="b"/>
                <a:pathLst>
                  <a:path w="540" h="642" extrusionOk="0">
                    <a:moveTo>
                      <a:pt x="473" y="593"/>
                    </a:moveTo>
                    <a:cubicBezTo>
                      <a:pt x="536" y="545"/>
                      <a:pt x="540" y="487"/>
                      <a:pt x="540" y="480"/>
                    </a:cubicBezTo>
                    <a:cubicBezTo>
                      <a:pt x="507" y="208"/>
                      <a:pt x="276" y="2"/>
                      <a:pt x="0" y="0"/>
                    </a:cubicBezTo>
                    <a:cubicBezTo>
                      <a:pt x="24" y="14"/>
                      <a:pt x="46" y="33"/>
                      <a:pt x="64" y="57"/>
                    </a:cubicBezTo>
                    <a:cubicBezTo>
                      <a:pt x="117" y="125"/>
                      <a:pt x="119" y="216"/>
                      <a:pt x="119" y="220"/>
                    </a:cubicBezTo>
                    <a:cubicBezTo>
                      <a:pt x="119" y="425"/>
                      <a:pt x="119" y="425"/>
                      <a:pt x="119" y="425"/>
                    </a:cubicBezTo>
                    <a:cubicBezTo>
                      <a:pt x="337" y="425"/>
                      <a:pt x="337" y="425"/>
                      <a:pt x="337" y="425"/>
                    </a:cubicBezTo>
                    <a:cubicBezTo>
                      <a:pt x="337" y="642"/>
                      <a:pt x="337" y="642"/>
                      <a:pt x="337" y="642"/>
                    </a:cubicBezTo>
                    <a:cubicBezTo>
                      <a:pt x="365" y="640"/>
                      <a:pt x="425" y="630"/>
                      <a:pt x="473" y="59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58" name="Google Shape;1485;p49">
                <a:extLst>
                  <a:ext uri="{FF2B5EF4-FFF2-40B4-BE49-F238E27FC236}">
                    <a16:creationId xmlns:a16="http://schemas.microsoft.com/office/drawing/2014/main" id="{0F8DBECF-1161-6EAF-9DF1-A59BB0898584}"/>
                  </a:ext>
                </a:extLst>
              </p:cNvPr>
              <p:cNvSpPr/>
              <p:nvPr/>
            </p:nvSpPr>
            <p:spPr>
              <a:xfrm>
                <a:off x="5846429" y="3186676"/>
                <a:ext cx="423253" cy="355759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40" extrusionOk="0">
                    <a:moveTo>
                      <a:pt x="480" y="0"/>
                    </a:moveTo>
                    <a:cubicBezTo>
                      <a:pt x="207" y="33"/>
                      <a:pt x="1" y="265"/>
                      <a:pt x="0" y="540"/>
                    </a:cubicBezTo>
                    <a:cubicBezTo>
                      <a:pt x="13" y="516"/>
                      <a:pt x="32" y="495"/>
                      <a:pt x="56" y="476"/>
                    </a:cubicBezTo>
                    <a:cubicBezTo>
                      <a:pt x="125" y="423"/>
                      <a:pt x="215" y="421"/>
                      <a:pt x="219" y="421"/>
                    </a:cubicBezTo>
                    <a:cubicBezTo>
                      <a:pt x="425" y="421"/>
                      <a:pt x="425" y="421"/>
                      <a:pt x="425" y="421"/>
                    </a:cubicBezTo>
                    <a:cubicBezTo>
                      <a:pt x="425" y="203"/>
                      <a:pt x="425" y="203"/>
                      <a:pt x="425" y="203"/>
                    </a:cubicBezTo>
                    <a:cubicBezTo>
                      <a:pt x="642" y="203"/>
                      <a:pt x="642" y="203"/>
                      <a:pt x="642" y="203"/>
                    </a:cubicBezTo>
                    <a:cubicBezTo>
                      <a:pt x="639" y="176"/>
                      <a:pt x="629" y="115"/>
                      <a:pt x="593" y="68"/>
                    </a:cubicBezTo>
                    <a:cubicBezTo>
                      <a:pt x="544" y="4"/>
                      <a:pt x="486" y="1"/>
                      <a:pt x="4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59" name="Google Shape;1486;p49">
                <a:extLst>
                  <a:ext uri="{FF2B5EF4-FFF2-40B4-BE49-F238E27FC236}">
                    <a16:creationId xmlns:a16="http://schemas.microsoft.com/office/drawing/2014/main" id="{C6C4AEB1-580B-DD87-6F90-A65B5699DD49}"/>
                  </a:ext>
                </a:extLst>
              </p:cNvPr>
              <p:cNvSpPr/>
              <p:nvPr/>
            </p:nvSpPr>
            <p:spPr>
              <a:xfrm>
                <a:off x="5849043" y="3481007"/>
                <a:ext cx="355998" cy="423115"/>
              </a:xfrm>
              <a:custGeom>
                <a:avLst/>
                <a:gdLst/>
                <a:ahLst/>
                <a:cxnLst/>
                <a:rect l="l" t="t" r="r" b="b"/>
                <a:pathLst>
                  <a:path w="540" h="642" extrusionOk="0">
                    <a:moveTo>
                      <a:pt x="476" y="586"/>
                    </a:moveTo>
                    <a:cubicBezTo>
                      <a:pt x="423" y="517"/>
                      <a:pt x="421" y="426"/>
                      <a:pt x="421" y="423"/>
                    </a:cubicBezTo>
                    <a:cubicBezTo>
                      <a:pt x="421" y="217"/>
                      <a:pt x="421" y="217"/>
                      <a:pt x="421" y="217"/>
                    </a:cubicBezTo>
                    <a:cubicBezTo>
                      <a:pt x="203" y="217"/>
                      <a:pt x="203" y="217"/>
                      <a:pt x="203" y="217"/>
                    </a:cubicBezTo>
                    <a:cubicBezTo>
                      <a:pt x="203" y="0"/>
                      <a:pt x="203" y="0"/>
                      <a:pt x="203" y="0"/>
                    </a:cubicBezTo>
                    <a:cubicBezTo>
                      <a:pt x="175" y="2"/>
                      <a:pt x="114" y="12"/>
                      <a:pt x="67" y="49"/>
                    </a:cubicBezTo>
                    <a:cubicBezTo>
                      <a:pt x="4" y="97"/>
                      <a:pt x="0" y="155"/>
                      <a:pt x="0" y="162"/>
                    </a:cubicBezTo>
                    <a:cubicBezTo>
                      <a:pt x="32" y="434"/>
                      <a:pt x="264" y="641"/>
                      <a:pt x="540" y="642"/>
                    </a:cubicBezTo>
                    <a:cubicBezTo>
                      <a:pt x="516" y="628"/>
                      <a:pt x="494" y="610"/>
                      <a:pt x="476" y="58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60" name="Google Shape;1487;p49">
                <a:extLst>
                  <a:ext uri="{FF2B5EF4-FFF2-40B4-BE49-F238E27FC236}">
                    <a16:creationId xmlns:a16="http://schemas.microsoft.com/office/drawing/2014/main" id="{F5700CA4-DB03-8262-8892-8759500F01C3}"/>
                  </a:ext>
                </a:extLst>
              </p:cNvPr>
              <p:cNvSpPr/>
              <p:nvPr/>
            </p:nvSpPr>
            <p:spPr>
              <a:xfrm>
                <a:off x="6143252" y="3545755"/>
                <a:ext cx="423253" cy="355759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40" extrusionOk="0">
                    <a:moveTo>
                      <a:pt x="423" y="119"/>
                    </a:moveTo>
                    <a:cubicBezTo>
                      <a:pt x="217" y="119"/>
                      <a:pt x="217" y="119"/>
                      <a:pt x="217" y="119"/>
                    </a:cubicBezTo>
                    <a:cubicBezTo>
                      <a:pt x="217" y="337"/>
                      <a:pt x="217" y="337"/>
                      <a:pt x="217" y="337"/>
                    </a:cubicBezTo>
                    <a:cubicBezTo>
                      <a:pt x="0" y="337"/>
                      <a:pt x="0" y="337"/>
                      <a:pt x="0" y="337"/>
                    </a:cubicBezTo>
                    <a:cubicBezTo>
                      <a:pt x="3" y="365"/>
                      <a:pt x="12" y="425"/>
                      <a:pt x="49" y="473"/>
                    </a:cubicBezTo>
                    <a:cubicBezTo>
                      <a:pt x="98" y="536"/>
                      <a:pt x="156" y="540"/>
                      <a:pt x="162" y="540"/>
                    </a:cubicBezTo>
                    <a:cubicBezTo>
                      <a:pt x="435" y="507"/>
                      <a:pt x="641" y="275"/>
                      <a:pt x="642" y="0"/>
                    </a:cubicBezTo>
                    <a:cubicBezTo>
                      <a:pt x="629" y="24"/>
                      <a:pt x="610" y="45"/>
                      <a:pt x="586" y="64"/>
                    </a:cubicBezTo>
                    <a:cubicBezTo>
                      <a:pt x="517" y="117"/>
                      <a:pt x="427" y="119"/>
                      <a:pt x="423" y="11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261" name="Google Shape;1494;p49">
              <a:extLst>
                <a:ext uri="{FF2B5EF4-FFF2-40B4-BE49-F238E27FC236}">
                  <a16:creationId xmlns:a16="http://schemas.microsoft.com/office/drawing/2014/main" id="{FD842F23-A795-2F69-648D-403FFABA0961}"/>
                </a:ext>
              </a:extLst>
            </p:cNvPr>
            <p:cNvGrpSpPr/>
            <p:nvPr/>
          </p:nvGrpSpPr>
          <p:grpSpPr>
            <a:xfrm>
              <a:off x="7152292" y="2845338"/>
              <a:ext cx="189785" cy="445592"/>
              <a:chOff x="8011692" y="3184166"/>
              <a:chExt cx="306600" cy="719859"/>
            </a:xfrm>
          </p:grpSpPr>
          <p:sp>
            <p:nvSpPr>
              <p:cNvPr id="262" name="Google Shape;1495;p49">
                <a:extLst>
                  <a:ext uri="{FF2B5EF4-FFF2-40B4-BE49-F238E27FC236}">
                    <a16:creationId xmlns:a16="http://schemas.microsoft.com/office/drawing/2014/main" id="{CABB2390-0E0E-C975-7B45-46C14B5E9D1C}"/>
                  </a:ext>
                </a:extLst>
              </p:cNvPr>
              <p:cNvSpPr/>
              <p:nvPr/>
            </p:nvSpPr>
            <p:spPr>
              <a:xfrm>
                <a:off x="8011692" y="3885096"/>
                <a:ext cx="306496" cy="18928"/>
              </a:xfrm>
              <a:custGeom>
                <a:avLst/>
                <a:gdLst/>
                <a:ahLst/>
                <a:cxnLst/>
                <a:rect l="l" t="t" r="r" b="b"/>
                <a:pathLst>
                  <a:path w="569" h="35" extrusionOk="0">
                    <a:moveTo>
                      <a:pt x="569" y="13"/>
                    </a:moveTo>
                    <a:cubicBezTo>
                      <a:pt x="569" y="19"/>
                      <a:pt x="562" y="23"/>
                      <a:pt x="554" y="24"/>
                    </a:cubicBezTo>
                    <a:cubicBezTo>
                      <a:pt x="520" y="28"/>
                      <a:pt x="430" y="35"/>
                      <a:pt x="284" y="35"/>
                    </a:cubicBezTo>
                    <a:cubicBezTo>
                      <a:pt x="134" y="35"/>
                      <a:pt x="47" y="28"/>
                      <a:pt x="14" y="24"/>
                    </a:cubicBezTo>
                    <a:cubicBezTo>
                      <a:pt x="6" y="23"/>
                      <a:pt x="0" y="19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69" y="0"/>
                      <a:pt x="569" y="0"/>
                      <a:pt x="569" y="0"/>
                    </a:cubicBezTo>
                    <a:lnTo>
                      <a:pt x="569" y="1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63" name="Google Shape;1496;p49">
                <a:extLst>
                  <a:ext uri="{FF2B5EF4-FFF2-40B4-BE49-F238E27FC236}">
                    <a16:creationId xmlns:a16="http://schemas.microsoft.com/office/drawing/2014/main" id="{7D8392F3-7AD5-E6C8-384E-0A96CDF0C346}"/>
                  </a:ext>
                </a:extLst>
              </p:cNvPr>
              <p:cNvSpPr/>
              <p:nvPr/>
            </p:nvSpPr>
            <p:spPr>
              <a:xfrm>
                <a:off x="8011692" y="3184166"/>
                <a:ext cx="306496" cy="40025"/>
              </a:xfrm>
              <a:custGeom>
                <a:avLst/>
                <a:gdLst/>
                <a:ahLst/>
                <a:cxnLst/>
                <a:rect l="l" t="t" r="r" b="b"/>
                <a:pathLst>
                  <a:path w="569" h="74" extrusionOk="0">
                    <a:moveTo>
                      <a:pt x="372" y="32"/>
                    </a:moveTo>
                    <a:cubicBezTo>
                      <a:pt x="372" y="24"/>
                      <a:pt x="372" y="24"/>
                      <a:pt x="372" y="24"/>
                    </a:cubicBezTo>
                    <a:cubicBezTo>
                      <a:pt x="372" y="14"/>
                      <a:pt x="360" y="6"/>
                      <a:pt x="345" y="4"/>
                    </a:cubicBezTo>
                    <a:cubicBezTo>
                      <a:pt x="325" y="2"/>
                      <a:pt x="316" y="0"/>
                      <a:pt x="287" y="0"/>
                    </a:cubicBezTo>
                    <a:cubicBezTo>
                      <a:pt x="255" y="0"/>
                      <a:pt x="247" y="2"/>
                      <a:pt x="228" y="4"/>
                    </a:cubicBezTo>
                    <a:cubicBezTo>
                      <a:pt x="212" y="5"/>
                      <a:pt x="201" y="14"/>
                      <a:pt x="201" y="24"/>
                    </a:cubicBezTo>
                    <a:cubicBezTo>
                      <a:pt x="201" y="32"/>
                      <a:pt x="201" y="32"/>
                      <a:pt x="201" y="32"/>
                    </a:cubicBezTo>
                    <a:cubicBezTo>
                      <a:pt x="201" y="36"/>
                      <a:pt x="195" y="40"/>
                      <a:pt x="188" y="41"/>
                    </a:cubicBezTo>
                    <a:cubicBezTo>
                      <a:pt x="108" y="43"/>
                      <a:pt x="36" y="48"/>
                      <a:pt x="13" y="50"/>
                    </a:cubicBezTo>
                    <a:cubicBezTo>
                      <a:pt x="6" y="51"/>
                      <a:pt x="0" y="55"/>
                      <a:pt x="0" y="60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569" y="74"/>
                      <a:pt x="569" y="74"/>
                      <a:pt x="569" y="74"/>
                    </a:cubicBezTo>
                    <a:cubicBezTo>
                      <a:pt x="569" y="60"/>
                      <a:pt x="569" y="60"/>
                      <a:pt x="569" y="60"/>
                    </a:cubicBezTo>
                    <a:cubicBezTo>
                      <a:pt x="569" y="55"/>
                      <a:pt x="563" y="51"/>
                      <a:pt x="555" y="50"/>
                    </a:cubicBezTo>
                    <a:cubicBezTo>
                      <a:pt x="533" y="47"/>
                      <a:pt x="464" y="43"/>
                      <a:pt x="385" y="41"/>
                    </a:cubicBezTo>
                    <a:cubicBezTo>
                      <a:pt x="378" y="40"/>
                      <a:pt x="372" y="36"/>
                      <a:pt x="372" y="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64" name="Google Shape;1497;p49">
                <a:extLst>
                  <a:ext uri="{FF2B5EF4-FFF2-40B4-BE49-F238E27FC236}">
                    <a16:creationId xmlns:a16="http://schemas.microsoft.com/office/drawing/2014/main" id="{83AAE8EF-BBC4-9999-8C07-1975D4244ECA}"/>
                  </a:ext>
                </a:extLst>
              </p:cNvPr>
              <p:cNvSpPr txBox="1"/>
              <p:nvPr/>
            </p:nvSpPr>
            <p:spPr>
              <a:xfrm>
                <a:off x="8011692" y="3395332"/>
                <a:ext cx="306600" cy="157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65" name="Google Shape;1498;p49">
                <a:extLst>
                  <a:ext uri="{FF2B5EF4-FFF2-40B4-BE49-F238E27FC236}">
                    <a16:creationId xmlns:a16="http://schemas.microsoft.com/office/drawing/2014/main" id="{615F65E8-0343-3E7B-A979-0D4BBD26AAA0}"/>
                  </a:ext>
                </a:extLst>
              </p:cNvPr>
              <p:cNvSpPr txBox="1"/>
              <p:nvPr/>
            </p:nvSpPr>
            <p:spPr>
              <a:xfrm>
                <a:off x="8011692" y="3231683"/>
                <a:ext cx="306600" cy="15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66" name="Google Shape;1499;p49">
                <a:extLst>
                  <a:ext uri="{FF2B5EF4-FFF2-40B4-BE49-F238E27FC236}">
                    <a16:creationId xmlns:a16="http://schemas.microsoft.com/office/drawing/2014/main" id="{D45A05B7-3402-C75D-7124-297F9EF48384}"/>
                  </a:ext>
                </a:extLst>
              </p:cNvPr>
              <p:cNvSpPr txBox="1"/>
              <p:nvPr/>
            </p:nvSpPr>
            <p:spPr>
              <a:xfrm>
                <a:off x="8011692" y="3718293"/>
                <a:ext cx="306600" cy="1593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67" name="Google Shape;1500;p49">
                <a:extLst>
                  <a:ext uri="{FF2B5EF4-FFF2-40B4-BE49-F238E27FC236}">
                    <a16:creationId xmlns:a16="http://schemas.microsoft.com/office/drawing/2014/main" id="{E48FFA67-E9E6-6FF7-6AD7-EA9FBAD9621A}"/>
                  </a:ext>
                </a:extLst>
              </p:cNvPr>
              <p:cNvSpPr txBox="1"/>
              <p:nvPr/>
            </p:nvSpPr>
            <p:spPr>
              <a:xfrm>
                <a:off x="8011692" y="3556812"/>
                <a:ext cx="306600" cy="1572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268" name="Google Shape;1522;p49">
              <a:extLst>
                <a:ext uri="{FF2B5EF4-FFF2-40B4-BE49-F238E27FC236}">
                  <a16:creationId xmlns:a16="http://schemas.microsoft.com/office/drawing/2014/main" id="{8E50969D-1A3A-AFE5-054D-981452327CB8}"/>
                </a:ext>
              </a:extLst>
            </p:cNvPr>
            <p:cNvGrpSpPr/>
            <p:nvPr/>
          </p:nvGrpSpPr>
          <p:grpSpPr>
            <a:xfrm>
              <a:off x="1076943" y="2845250"/>
              <a:ext cx="445578" cy="445773"/>
              <a:chOff x="557511" y="3214925"/>
              <a:chExt cx="719836" cy="720150"/>
            </a:xfrm>
          </p:grpSpPr>
          <p:sp>
            <p:nvSpPr>
              <p:cNvPr id="269" name="Google Shape;1523;p49">
                <a:extLst>
                  <a:ext uri="{FF2B5EF4-FFF2-40B4-BE49-F238E27FC236}">
                    <a16:creationId xmlns:a16="http://schemas.microsoft.com/office/drawing/2014/main" id="{D8654016-F5B6-358F-2C0B-0321EAC5D984}"/>
                  </a:ext>
                </a:extLst>
              </p:cNvPr>
              <p:cNvSpPr/>
              <p:nvPr/>
            </p:nvSpPr>
            <p:spPr>
              <a:xfrm>
                <a:off x="557511" y="3214925"/>
                <a:ext cx="434543" cy="34786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412" extrusionOk="0">
                    <a:moveTo>
                      <a:pt x="159" y="412"/>
                    </a:moveTo>
                    <a:cubicBezTo>
                      <a:pt x="147" y="402"/>
                      <a:pt x="139" y="388"/>
                      <a:pt x="139" y="373"/>
                    </a:cubicBezTo>
                    <a:cubicBezTo>
                      <a:pt x="139" y="358"/>
                      <a:pt x="146" y="344"/>
                      <a:pt x="158" y="334"/>
                    </a:cubicBezTo>
                    <a:cubicBezTo>
                      <a:pt x="175" y="319"/>
                      <a:pt x="200" y="312"/>
                      <a:pt x="227" y="312"/>
                    </a:cubicBezTo>
                    <a:cubicBezTo>
                      <a:pt x="254" y="312"/>
                      <a:pt x="278" y="319"/>
                      <a:pt x="296" y="334"/>
                    </a:cubicBezTo>
                    <a:cubicBezTo>
                      <a:pt x="307" y="344"/>
                      <a:pt x="314" y="358"/>
                      <a:pt x="314" y="373"/>
                    </a:cubicBezTo>
                    <a:cubicBezTo>
                      <a:pt x="314" y="388"/>
                      <a:pt x="307" y="402"/>
                      <a:pt x="295" y="412"/>
                    </a:cubicBezTo>
                    <a:cubicBezTo>
                      <a:pt x="402" y="412"/>
                      <a:pt x="402" y="412"/>
                      <a:pt x="402" y="412"/>
                    </a:cubicBezTo>
                    <a:cubicBezTo>
                      <a:pt x="408" y="412"/>
                      <a:pt x="413" y="407"/>
                      <a:pt x="413" y="401"/>
                    </a:cubicBezTo>
                    <a:cubicBezTo>
                      <a:pt x="413" y="262"/>
                      <a:pt x="413" y="262"/>
                      <a:pt x="413" y="262"/>
                    </a:cubicBezTo>
                    <a:cubicBezTo>
                      <a:pt x="414" y="258"/>
                      <a:pt x="418" y="253"/>
                      <a:pt x="423" y="253"/>
                    </a:cubicBezTo>
                    <a:cubicBezTo>
                      <a:pt x="433" y="253"/>
                      <a:pt x="442" y="253"/>
                      <a:pt x="448" y="262"/>
                    </a:cubicBezTo>
                    <a:cubicBezTo>
                      <a:pt x="452" y="267"/>
                      <a:pt x="454" y="272"/>
                      <a:pt x="457" y="277"/>
                    </a:cubicBezTo>
                    <a:cubicBezTo>
                      <a:pt x="467" y="293"/>
                      <a:pt x="487" y="294"/>
                      <a:pt x="499" y="280"/>
                    </a:cubicBezTo>
                    <a:cubicBezTo>
                      <a:pt x="510" y="266"/>
                      <a:pt x="515" y="246"/>
                      <a:pt x="514" y="228"/>
                    </a:cubicBezTo>
                    <a:cubicBezTo>
                      <a:pt x="515" y="210"/>
                      <a:pt x="510" y="190"/>
                      <a:pt x="499" y="176"/>
                    </a:cubicBezTo>
                    <a:cubicBezTo>
                      <a:pt x="487" y="161"/>
                      <a:pt x="467" y="162"/>
                      <a:pt x="457" y="178"/>
                    </a:cubicBezTo>
                    <a:cubicBezTo>
                      <a:pt x="454" y="183"/>
                      <a:pt x="452" y="189"/>
                      <a:pt x="448" y="194"/>
                    </a:cubicBezTo>
                    <a:cubicBezTo>
                      <a:pt x="442" y="203"/>
                      <a:pt x="433" y="203"/>
                      <a:pt x="423" y="203"/>
                    </a:cubicBezTo>
                    <a:cubicBezTo>
                      <a:pt x="418" y="202"/>
                      <a:pt x="414" y="198"/>
                      <a:pt x="413" y="194"/>
                    </a:cubicBezTo>
                    <a:cubicBezTo>
                      <a:pt x="413" y="12"/>
                      <a:pt x="413" y="12"/>
                      <a:pt x="413" y="12"/>
                    </a:cubicBezTo>
                    <a:cubicBezTo>
                      <a:pt x="413" y="5"/>
                      <a:pt x="408" y="0"/>
                      <a:pt x="40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0" y="407"/>
                      <a:pt x="5" y="412"/>
                      <a:pt x="11" y="412"/>
                    </a:cubicBezTo>
                    <a:lnTo>
                      <a:pt x="159" y="41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70" name="Google Shape;1524;p49">
                <a:extLst>
                  <a:ext uri="{FF2B5EF4-FFF2-40B4-BE49-F238E27FC236}">
                    <a16:creationId xmlns:a16="http://schemas.microsoft.com/office/drawing/2014/main" id="{894F32D2-C6CF-4755-8082-0FCA7E72AE38}"/>
                  </a:ext>
                </a:extLst>
              </p:cNvPr>
              <p:cNvSpPr/>
              <p:nvPr/>
            </p:nvSpPr>
            <p:spPr>
              <a:xfrm>
                <a:off x="929646" y="3214925"/>
                <a:ext cx="347700" cy="434664"/>
              </a:xfrm>
              <a:custGeom>
                <a:avLst/>
                <a:gdLst/>
                <a:ahLst/>
                <a:cxnLst/>
                <a:rect l="l" t="t" r="r" b="b"/>
                <a:pathLst>
                  <a:path w="412" h="515" extrusionOk="0">
                    <a:moveTo>
                      <a:pt x="0" y="160"/>
                    </a:moveTo>
                    <a:cubicBezTo>
                      <a:pt x="10" y="148"/>
                      <a:pt x="24" y="140"/>
                      <a:pt x="39" y="140"/>
                    </a:cubicBezTo>
                    <a:cubicBezTo>
                      <a:pt x="54" y="140"/>
                      <a:pt x="68" y="147"/>
                      <a:pt x="78" y="159"/>
                    </a:cubicBezTo>
                    <a:cubicBezTo>
                      <a:pt x="93" y="176"/>
                      <a:pt x="100" y="201"/>
                      <a:pt x="100" y="228"/>
                    </a:cubicBezTo>
                    <a:cubicBezTo>
                      <a:pt x="100" y="255"/>
                      <a:pt x="93" y="279"/>
                      <a:pt x="78" y="296"/>
                    </a:cubicBezTo>
                    <a:cubicBezTo>
                      <a:pt x="68" y="308"/>
                      <a:pt x="54" y="315"/>
                      <a:pt x="39" y="315"/>
                    </a:cubicBezTo>
                    <a:cubicBezTo>
                      <a:pt x="24" y="315"/>
                      <a:pt x="10" y="308"/>
                      <a:pt x="0" y="296"/>
                    </a:cubicBezTo>
                    <a:cubicBezTo>
                      <a:pt x="0" y="402"/>
                      <a:pt x="0" y="402"/>
                      <a:pt x="0" y="402"/>
                    </a:cubicBezTo>
                    <a:cubicBezTo>
                      <a:pt x="0" y="409"/>
                      <a:pt x="5" y="414"/>
                      <a:pt x="11" y="414"/>
                    </a:cubicBezTo>
                    <a:cubicBezTo>
                      <a:pt x="150" y="414"/>
                      <a:pt x="150" y="414"/>
                      <a:pt x="150" y="414"/>
                    </a:cubicBezTo>
                    <a:cubicBezTo>
                      <a:pt x="154" y="415"/>
                      <a:pt x="159" y="419"/>
                      <a:pt x="159" y="424"/>
                    </a:cubicBezTo>
                    <a:cubicBezTo>
                      <a:pt x="159" y="434"/>
                      <a:pt x="159" y="443"/>
                      <a:pt x="150" y="449"/>
                    </a:cubicBezTo>
                    <a:cubicBezTo>
                      <a:pt x="145" y="452"/>
                      <a:pt x="140" y="455"/>
                      <a:pt x="135" y="458"/>
                    </a:cubicBezTo>
                    <a:cubicBezTo>
                      <a:pt x="119" y="468"/>
                      <a:pt x="118" y="488"/>
                      <a:pt x="132" y="500"/>
                    </a:cubicBezTo>
                    <a:cubicBezTo>
                      <a:pt x="146" y="511"/>
                      <a:pt x="166" y="515"/>
                      <a:pt x="184" y="515"/>
                    </a:cubicBezTo>
                    <a:cubicBezTo>
                      <a:pt x="202" y="515"/>
                      <a:pt x="222" y="511"/>
                      <a:pt x="236" y="500"/>
                    </a:cubicBezTo>
                    <a:cubicBezTo>
                      <a:pt x="251" y="488"/>
                      <a:pt x="250" y="468"/>
                      <a:pt x="234" y="458"/>
                    </a:cubicBezTo>
                    <a:cubicBezTo>
                      <a:pt x="229" y="455"/>
                      <a:pt x="223" y="452"/>
                      <a:pt x="218" y="449"/>
                    </a:cubicBezTo>
                    <a:cubicBezTo>
                      <a:pt x="209" y="443"/>
                      <a:pt x="209" y="434"/>
                      <a:pt x="209" y="424"/>
                    </a:cubicBezTo>
                    <a:cubicBezTo>
                      <a:pt x="210" y="419"/>
                      <a:pt x="214" y="415"/>
                      <a:pt x="218" y="414"/>
                    </a:cubicBezTo>
                    <a:cubicBezTo>
                      <a:pt x="400" y="414"/>
                      <a:pt x="400" y="414"/>
                      <a:pt x="400" y="414"/>
                    </a:cubicBezTo>
                    <a:cubicBezTo>
                      <a:pt x="407" y="414"/>
                      <a:pt x="412" y="409"/>
                      <a:pt x="412" y="402"/>
                    </a:cubicBezTo>
                    <a:cubicBezTo>
                      <a:pt x="412" y="12"/>
                      <a:pt x="412" y="12"/>
                      <a:pt x="412" y="12"/>
                    </a:cubicBezTo>
                    <a:cubicBezTo>
                      <a:pt x="412" y="5"/>
                      <a:pt x="407" y="0"/>
                      <a:pt x="40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2"/>
                    </a:cubicBezTo>
                    <a:lnTo>
                      <a:pt x="0" y="16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71" name="Google Shape;1525;p49">
                <a:extLst>
                  <a:ext uri="{FF2B5EF4-FFF2-40B4-BE49-F238E27FC236}">
                    <a16:creationId xmlns:a16="http://schemas.microsoft.com/office/drawing/2014/main" id="{2DFA29D7-A4C3-E7B5-D9FB-9850503EBD6A}"/>
                  </a:ext>
                </a:extLst>
              </p:cNvPr>
              <p:cNvSpPr/>
              <p:nvPr/>
            </p:nvSpPr>
            <p:spPr>
              <a:xfrm>
                <a:off x="557511" y="3500411"/>
                <a:ext cx="347040" cy="434664"/>
              </a:xfrm>
              <a:custGeom>
                <a:avLst/>
                <a:gdLst/>
                <a:ahLst/>
                <a:cxnLst/>
                <a:rect l="l" t="t" r="r" b="b"/>
                <a:pathLst>
                  <a:path w="411" h="515" extrusionOk="0">
                    <a:moveTo>
                      <a:pt x="411" y="356"/>
                    </a:moveTo>
                    <a:cubicBezTo>
                      <a:pt x="401" y="368"/>
                      <a:pt x="387" y="376"/>
                      <a:pt x="372" y="376"/>
                    </a:cubicBezTo>
                    <a:cubicBezTo>
                      <a:pt x="357" y="376"/>
                      <a:pt x="343" y="369"/>
                      <a:pt x="333" y="357"/>
                    </a:cubicBezTo>
                    <a:cubicBezTo>
                      <a:pt x="318" y="340"/>
                      <a:pt x="311" y="315"/>
                      <a:pt x="311" y="288"/>
                    </a:cubicBezTo>
                    <a:cubicBezTo>
                      <a:pt x="311" y="261"/>
                      <a:pt x="318" y="237"/>
                      <a:pt x="333" y="219"/>
                    </a:cubicBezTo>
                    <a:cubicBezTo>
                      <a:pt x="343" y="207"/>
                      <a:pt x="357" y="201"/>
                      <a:pt x="372" y="201"/>
                    </a:cubicBezTo>
                    <a:cubicBezTo>
                      <a:pt x="387" y="201"/>
                      <a:pt x="401" y="208"/>
                      <a:pt x="411" y="220"/>
                    </a:cubicBezTo>
                    <a:cubicBezTo>
                      <a:pt x="411" y="113"/>
                      <a:pt x="411" y="113"/>
                      <a:pt x="411" y="113"/>
                    </a:cubicBezTo>
                    <a:cubicBezTo>
                      <a:pt x="411" y="107"/>
                      <a:pt x="406" y="102"/>
                      <a:pt x="400" y="102"/>
                    </a:cubicBezTo>
                    <a:cubicBezTo>
                      <a:pt x="261" y="102"/>
                      <a:pt x="261" y="102"/>
                      <a:pt x="261" y="102"/>
                    </a:cubicBezTo>
                    <a:cubicBezTo>
                      <a:pt x="257" y="100"/>
                      <a:pt x="252" y="97"/>
                      <a:pt x="252" y="92"/>
                    </a:cubicBezTo>
                    <a:cubicBezTo>
                      <a:pt x="252" y="82"/>
                      <a:pt x="252" y="73"/>
                      <a:pt x="261" y="67"/>
                    </a:cubicBezTo>
                    <a:cubicBezTo>
                      <a:pt x="266" y="63"/>
                      <a:pt x="271" y="61"/>
                      <a:pt x="276" y="58"/>
                    </a:cubicBezTo>
                    <a:cubicBezTo>
                      <a:pt x="293" y="48"/>
                      <a:pt x="294" y="28"/>
                      <a:pt x="279" y="16"/>
                    </a:cubicBezTo>
                    <a:cubicBezTo>
                      <a:pt x="265" y="5"/>
                      <a:pt x="245" y="0"/>
                      <a:pt x="227" y="1"/>
                    </a:cubicBezTo>
                    <a:cubicBezTo>
                      <a:pt x="209" y="0"/>
                      <a:pt x="189" y="5"/>
                      <a:pt x="175" y="16"/>
                    </a:cubicBezTo>
                    <a:cubicBezTo>
                      <a:pt x="160" y="28"/>
                      <a:pt x="161" y="48"/>
                      <a:pt x="177" y="58"/>
                    </a:cubicBezTo>
                    <a:cubicBezTo>
                      <a:pt x="182" y="61"/>
                      <a:pt x="188" y="63"/>
                      <a:pt x="193" y="67"/>
                    </a:cubicBezTo>
                    <a:cubicBezTo>
                      <a:pt x="202" y="73"/>
                      <a:pt x="202" y="82"/>
                      <a:pt x="202" y="92"/>
                    </a:cubicBezTo>
                    <a:cubicBezTo>
                      <a:pt x="201" y="97"/>
                      <a:pt x="197" y="100"/>
                      <a:pt x="193" y="102"/>
                    </a:cubicBezTo>
                    <a:cubicBezTo>
                      <a:pt x="11" y="102"/>
                      <a:pt x="11" y="102"/>
                      <a:pt x="11" y="102"/>
                    </a:cubicBezTo>
                    <a:cubicBezTo>
                      <a:pt x="5" y="102"/>
                      <a:pt x="0" y="107"/>
                      <a:pt x="0" y="113"/>
                    </a:cubicBezTo>
                    <a:cubicBezTo>
                      <a:pt x="0" y="504"/>
                      <a:pt x="0" y="504"/>
                      <a:pt x="0" y="504"/>
                    </a:cubicBezTo>
                    <a:cubicBezTo>
                      <a:pt x="0" y="510"/>
                      <a:pt x="5" y="515"/>
                      <a:pt x="11" y="515"/>
                    </a:cubicBezTo>
                    <a:cubicBezTo>
                      <a:pt x="400" y="515"/>
                      <a:pt x="400" y="515"/>
                      <a:pt x="400" y="515"/>
                    </a:cubicBezTo>
                    <a:cubicBezTo>
                      <a:pt x="406" y="515"/>
                      <a:pt x="411" y="510"/>
                      <a:pt x="411" y="504"/>
                    </a:cubicBezTo>
                    <a:lnTo>
                      <a:pt x="411" y="35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72" name="Google Shape;1526;p49">
                <a:extLst>
                  <a:ext uri="{FF2B5EF4-FFF2-40B4-BE49-F238E27FC236}">
                    <a16:creationId xmlns:a16="http://schemas.microsoft.com/office/drawing/2014/main" id="{9EA6B148-D2D6-BF3D-CB3A-76CD639BCE93}"/>
                  </a:ext>
                </a:extLst>
              </p:cNvPr>
              <p:cNvSpPr/>
              <p:nvPr/>
            </p:nvSpPr>
            <p:spPr>
              <a:xfrm>
                <a:off x="842804" y="3588202"/>
                <a:ext cx="434543" cy="34687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411" extrusionOk="0">
                    <a:moveTo>
                      <a:pt x="355" y="0"/>
                    </a:moveTo>
                    <a:cubicBezTo>
                      <a:pt x="367" y="10"/>
                      <a:pt x="375" y="24"/>
                      <a:pt x="375" y="39"/>
                    </a:cubicBezTo>
                    <a:cubicBezTo>
                      <a:pt x="375" y="54"/>
                      <a:pt x="368" y="68"/>
                      <a:pt x="356" y="78"/>
                    </a:cubicBezTo>
                    <a:cubicBezTo>
                      <a:pt x="339" y="93"/>
                      <a:pt x="314" y="100"/>
                      <a:pt x="287" y="100"/>
                    </a:cubicBezTo>
                    <a:cubicBezTo>
                      <a:pt x="260" y="100"/>
                      <a:pt x="236" y="93"/>
                      <a:pt x="219" y="78"/>
                    </a:cubicBezTo>
                    <a:cubicBezTo>
                      <a:pt x="207" y="68"/>
                      <a:pt x="200" y="54"/>
                      <a:pt x="200" y="39"/>
                    </a:cubicBezTo>
                    <a:cubicBezTo>
                      <a:pt x="200" y="24"/>
                      <a:pt x="207" y="10"/>
                      <a:pt x="219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06" y="0"/>
                      <a:pt x="101" y="5"/>
                      <a:pt x="101" y="11"/>
                    </a:cubicBezTo>
                    <a:cubicBezTo>
                      <a:pt x="101" y="150"/>
                      <a:pt x="101" y="150"/>
                      <a:pt x="101" y="150"/>
                    </a:cubicBezTo>
                    <a:cubicBezTo>
                      <a:pt x="100" y="154"/>
                      <a:pt x="96" y="159"/>
                      <a:pt x="91" y="159"/>
                    </a:cubicBezTo>
                    <a:cubicBezTo>
                      <a:pt x="81" y="159"/>
                      <a:pt x="72" y="159"/>
                      <a:pt x="66" y="150"/>
                    </a:cubicBezTo>
                    <a:cubicBezTo>
                      <a:pt x="63" y="145"/>
                      <a:pt x="60" y="140"/>
                      <a:pt x="57" y="135"/>
                    </a:cubicBezTo>
                    <a:cubicBezTo>
                      <a:pt x="47" y="118"/>
                      <a:pt x="27" y="117"/>
                      <a:pt x="15" y="132"/>
                    </a:cubicBezTo>
                    <a:cubicBezTo>
                      <a:pt x="4" y="146"/>
                      <a:pt x="0" y="166"/>
                      <a:pt x="0" y="184"/>
                    </a:cubicBezTo>
                    <a:cubicBezTo>
                      <a:pt x="0" y="202"/>
                      <a:pt x="4" y="222"/>
                      <a:pt x="15" y="236"/>
                    </a:cubicBezTo>
                    <a:cubicBezTo>
                      <a:pt x="27" y="251"/>
                      <a:pt x="47" y="250"/>
                      <a:pt x="57" y="234"/>
                    </a:cubicBezTo>
                    <a:cubicBezTo>
                      <a:pt x="60" y="229"/>
                      <a:pt x="63" y="223"/>
                      <a:pt x="66" y="218"/>
                    </a:cubicBezTo>
                    <a:cubicBezTo>
                      <a:pt x="72" y="209"/>
                      <a:pt x="81" y="209"/>
                      <a:pt x="91" y="209"/>
                    </a:cubicBezTo>
                    <a:cubicBezTo>
                      <a:pt x="96" y="210"/>
                      <a:pt x="100" y="214"/>
                      <a:pt x="101" y="218"/>
                    </a:cubicBezTo>
                    <a:cubicBezTo>
                      <a:pt x="101" y="400"/>
                      <a:pt x="101" y="400"/>
                      <a:pt x="101" y="400"/>
                    </a:cubicBezTo>
                    <a:cubicBezTo>
                      <a:pt x="101" y="406"/>
                      <a:pt x="106" y="411"/>
                      <a:pt x="113" y="411"/>
                    </a:cubicBezTo>
                    <a:cubicBezTo>
                      <a:pt x="503" y="411"/>
                      <a:pt x="503" y="411"/>
                      <a:pt x="503" y="411"/>
                    </a:cubicBezTo>
                    <a:cubicBezTo>
                      <a:pt x="510" y="411"/>
                      <a:pt x="515" y="406"/>
                      <a:pt x="515" y="400"/>
                    </a:cubicBezTo>
                    <a:cubicBezTo>
                      <a:pt x="515" y="11"/>
                      <a:pt x="515" y="11"/>
                      <a:pt x="515" y="11"/>
                    </a:cubicBezTo>
                    <a:cubicBezTo>
                      <a:pt x="515" y="5"/>
                      <a:pt x="510" y="0"/>
                      <a:pt x="503" y="0"/>
                    </a:cubicBezTo>
                    <a:lnTo>
                      <a:pt x="35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273" name="Google Shape;1527;p49">
              <a:extLst>
                <a:ext uri="{FF2B5EF4-FFF2-40B4-BE49-F238E27FC236}">
                  <a16:creationId xmlns:a16="http://schemas.microsoft.com/office/drawing/2014/main" id="{FA7C59ED-9039-03B2-0669-540C6830F3E5}"/>
                </a:ext>
              </a:extLst>
            </p:cNvPr>
            <p:cNvGrpSpPr/>
            <p:nvPr/>
          </p:nvGrpSpPr>
          <p:grpSpPr>
            <a:xfrm>
              <a:off x="1020826" y="4281585"/>
              <a:ext cx="445905" cy="400522"/>
              <a:chOff x="1147762" y="1131887"/>
              <a:chExt cx="5137150" cy="4619626"/>
            </a:xfrm>
          </p:grpSpPr>
          <p:sp>
            <p:nvSpPr>
              <p:cNvPr id="274" name="Google Shape;1528;p49">
                <a:extLst>
                  <a:ext uri="{FF2B5EF4-FFF2-40B4-BE49-F238E27FC236}">
                    <a16:creationId xmlns:a16="http://schemas.microsoft.com/office/drawing/2014/main" id="{CF666650-0DDE-B37C-BF0E-733217362FE8}"/>
                  </a:ext>
                </a:extLst>
              </p:cNvPr>
              <p:cNvSpPr/>
              <p:nvPr/>
            </p:nvSpPr>
            <p:spPr>
              <a:xfrm>
                <a:off x="1147762" y="2425700"/>
                <a:ext cx="2505075" cy="3325813"/>
              </a:xfrm>
              <a:custGeom>
                <a:avLst/>
                <a:gdLst/>
                <a:ahLst/>
                <a:cxnLst/>
                <a:rect l="l" t="t" r="r" b="b"/>
                <a:pathLst>
                  <a:path w="566" h="751" extrusionOk="0">
                    <a:moveTo>
                      <a:pt x="62" y="403"/>
                    </a:moveTo>
                    <a:cubicBezTo>
                      <a:pt x="9" y="496"/>
                      <a:pt x="0" y="584"/>
                      <a:pt x="37" y="649"/>
                    </a:cubicBezTo>
                    <a:cubicBezTo>
                      <a:pt x="75" y="715"/>
                      <a:pt x="155" y="751"/>
                      <a:pt x="263" y="751"/>
                    </a:cubicBezTo>
                    <a:cubicBezTo>
                      <a:pt x="449" y="751"/>
                      <a:pt x="449" y="751"/>
                      <a:pt x="449" y="751"/>
                    </a:cubicBezTo>
                    <a:cubicBezTo>
                      <a:pt x="413" y="733"/>
                      <a:pt x="375" y="705"/>
                      <a:pt x="351" y="658"/>
                    </a:cubicBezTo>
                    <a:cubicBezTo>
                      <a:pt x="303" y="564"/>
                      <a:pt x="352" y="480"/>
                      <a:pt x="355" y="476"/>
                    </a:cubicBezTo>
                    <a:cubicBezTo>
                      <a:pt x="370" y="450"/>
                      <a:pt x="370" y="450"/>
                      <a:pt x="370" y="450"/>
                    </a:cubicBezTo>
                    <a:cubicBezTo>
                      <a:pt x="566" y="111"/>
                      <a:pt x="566" y="111"/>
                      <a:pt x="566" y="111"/>
                    </a:cubicBezTo>
                    <a:cubicBezTo>
                      <a:pt x="555" y="92"/>
                      <a:pt x="555" y="92"/>
                      <a:pt x="555" y="92"/>
                    </a:cubicBezTo>
                    <a:cubicBezTo>
                      <a:pt x="550" y="85"/>
                      <a:pt x="487" y="0"/>
                      <a:pt x="398" y="0"/>
                    </a:cubicBezTo>
                    <a:cubicBezTo>
                      <a:pt x="310" y="0"/>
                      <a:pt x="265" y="55"/>
                      <a:pt x="249" y="79"/>
                    </a:cubicBezTo>
                    <a:lnTo>
                      <a:pt x="62" y="40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75" name="Google Shape;1529;p49">
                <a:extLst>
                  <a:ext uri="{FF2B5EF4-FFF2-40B4-BE49-F238E27FC236}">
                    <a16:creationId xmlns:a16="http://schemas.microsoft.com/office/drawing/2014/main" id="{A6480CCB-1F1B-AB41-9878-5AD4CB05ADBD}"/>
                  </a:ext>
                </a:extLst>
              </p:cNvPr>
              <p:cNvSpPr/>
              <p:nvPr/>
            </p:nvSpPr>
            <p:spPr>
              <a:xfrm>
                <a:off x="2617787" y="3519487"/>
                <a:ext cx="3667125" cy="2232024"/>
              </a:xfrm>
              <a:custGeom>
                <a:avLst/>
                <a:gdLst/>
                <a:ahLst/>
                <a:cxnLst/>
                <a:rect l="l" t="t" r="r" b="b"/>
                <a:pathLst>
                  <a:path w="829" h="504" extrusionOk="0">
                    <a:moveTo>
                      <a:pt x="766" y="156"/>
                    </a:moveTo>
                    <a:cubicBezTo>
                      <a:pt x="676" y="0"/>
                      <a:pt x="676" y="0"/>
                      <a:pt x="676" y="0"/>
                    </a:cubicBezTo>
                    <a:cubicBezTo>
                      <a:pt x="680" y="40"/>
                      <a:pt x="676" y="87"/>
                      <a:pt x="651" y="131"/>
                    </a:cubicBezTo>
                    <a:cubicBezTo>
                      <a:pt x="600" y="220"/>
                      <a:pt x="492" y="222"/>
                      <a:pt x="479" y="222"/>
                    </a:cubicBezTo>
                    <a:cubicBezTo>
                      <a:pt x="479" y="222"/>
                      <a:pt x="479" y="222"/>
                      <a:pt x="479" y="222"/>
                    </a:cubicBezTo>
                    <a:cubicBezTo>
                      <a:pt x="448" y="222"/>
                      <a:pt x="448" y="222"/>
                      <a:pt x="448" y="222"/>
                    </a:cubicBezTo>
                    <a:cubicBezTo>
                      <a:pt x="57" y="222"/>
                      <a:pt x="57" y="222"/>
                      <a:pt x="57" y="222"/>
                    </a:cubicBezTo>
                    <a:cubicBezTo>
                      <a:pt x="45" y="242"/>
                      <a:pt x="45" y="242"/>
                      <a:pt x="45" y="242"/>
                    </a:cubicBezTo>
                    <a:cubicBezTo>
                      <a:pt x="43" y="246"/>
                      <a:pt x="0" y="318"/>
                      <a:pt x="42" y="399"/>
                    </a:cubicBezTo>
                    <a:cubicBezTo>
                      <a:pt x="91" y="495"/>
                      <a:pt x="209" y="503"/>
                      <a:pt x="216" y="504"/>
                    </a:cubicBezTo>
                    <a:cubicBezTo>
                      <a:pt x="566" y="504"/>
                      <a:pt x="566" y="504"/>
                      <a:pt x="566" y="504"/>
                    </a:cubicBezTo>
                    <a:cubicBezTo>
                      <a:pt x="674" y="504"/>
                      <a:pt x="754" y="468"/>
                      <a:pt x="792" y="402"/>
                    </a:cubicBezTo>
                    <a:cubicBezTo>
                      <a:pt x="829" y="337"/>
                      <a:pt x="820" y="249"/>
                      <a:pt x="766" y="1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76" name="Google Shape;1530;p49">
                <a:extLst>
                  <a:ext uri="{FF2B5EF4-FFF2-40B4-BE49-F238E27FC236}">
                    <a16:creationId xmlns:a16="http://schemas.microsoft.com/office/drawing/2014/main" id="{4B222DF1-84E5-D164-26BB-9B21C52EC381}"/>
                  </a:ext>
                </a:extLst>
              </p:cNvPr>
              <p:cNvSpPr/>
              <p:nvPr/>
            </p:nvSpPr>
            <p:spPr>
              <a:xfrm>
                <a:off x="2449512" y="1131887"/>
                <a:ext cx="3167061" cy="3259137"/>
              </a:xfrm>
              <a:custGeom>
                <a:avLst/>
                <a:gdLst/>
                <a:ahLst/>
                <a:cxnLst/>
                <a:rect l="l" t="t" r="r" b="b"/>
                <a:pathLst>
                  <a:path w="716" h="736" extrusionOk="0">
                    <a:moveTo>
                      <a:pt x="487" y="145"/>
                    </a:moveTo>
                    <a:cubicBezTo>
                      <a:pt x="433" y="52"/>
                      <a:pt x="362" y="0"/>
                      <a:pt x="286" y="0"/>
                    </a:cubicBezTo>
                    <a:cubicBezTo>
                      <a:pt x="211" y="0"/>
                      <a:pt x="140" y="52"/>
                      <a:pt x="86" y="145"/>
                    </a:cubicBezTo>
                    <a:cubicBezTo>
                      <a:pt x="0" y="294"/>
                      <a:pt x="0" y="294"/>
                      <a:pt x="0" y="294"/>
                    </a:cubicBezTo>
                    <a:cubicBezTo>
                      <a:pt x="27" y="278"/>
                      <a:pt x="61" y="266"/>
                      <a:pt x="104" y="266"/>
                    </a:cubicBezTo>
                    <a:cubicBezTo>
                      <a:pt x="210" y="266"/>
                      <a:pt x="279" y="365"/>
                      <a:pt x="282" y="370"/>
                    </a:cubicBezTo>
                    <a:cubicBezTo>
                      <a:pt x="283" y="371"/>
                      <a:pt x="283" y="371"/>
                      <a:pt x="283" y="371"/>
                    </a:cubicBezTo>
                    <a:cubicBezTo>
                      <a:pt x="293" y="390"/>
                      <a:pt x="293" y="390"/>
                      <a:pt x="293" y="390"/>
                    </a:cubicBezTo>
                    <a:cubicBezTo>
                      <a:pt x="298" y="397"/>
                      <a:pt x="298" y="397"/>
                      <a:pt x="298" y="397"/>
                    </a:cubicBezTo>
                    <a:cubicBezTo>
                      <a:pt x="493" y="736"/>
                      <a:pt x="493" y="736"/>
                      <a:pt x="493" y="736"/>
                    </a:cubicBezTo>
                    <a:cubicBezTo>
                      <a:pt x="517" y="736"/>
                      <a:pt x="517" y="736"/>
                      <a:pt x="517" y="736"/>
                    </a:cubicBezTo>
                    <a:cubicBezTo>
                      <a:pt x="517" y="736"/>
                      <a:pt x="517" y="736"/>
                      <a:pt x="517" y="736"/>
                    </a:cubicBezTo>
                    <a:cubicBezTo>
                      <a:pt x="522" y="736"/>
                      <a:pt x="622" y="735"/>
                      <a:pt x="667" y="657"/>
                    </a:cubicBezTo>
                    <a:cubicBezTo>
                      <a:pt x="716" y="573"/>
                      <a:pt x="672" y="467"/>
                      <a:pt x="668" y="459"/>
                    </a:cubicBezTo>
                    <a:lnTo>
                      <a:pt x="487" y="1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277" name="Google Shape;1531;p49">
              <a:extLst>
                <a:ext uri="{FF2B5EF4-FFF2-40B4-BE49-F238E27FC236}">
                  <a16:creationId xmlns:a16="http://schemas.microsoft.com/office/drawing/2014/main" id="{4920C588-A42F-CD5E-79F5-A981E78F8B5D}"/>
                </a:ext>
              </a:extLst>
            </p:cNvPr>
            <p:cNvGrpSpPr/>
            <p:nvPr/>
          </p:nvGrpSpPr>
          <p:grpSpPr>
            <a:xfrm>
              <a:off x="1818155" y="4275239"/>
              <a:ext cx="445901" cy="413282"/>
              <a:chOff x="1570037" y="1341437"/>
              <a:chExt cx="4943475" cy="4576762"/>
            </a:xfrm>
          </p:grpSpPr>
          <p:sp>
            <p:nvSpPr>
              <p:cNvPr id="278" name="Google Shape;1532;p49">
                <a:extLst>
                  <a:ext uri="{FF2B5EF4-FFF2-40B4-BE49-F238E27FC236}">
                    <a16:creationId xmlns:a16="http://schemas.microsoft.com/office/drawing/2014/main" id="{C2FD1BE2-4334-AB51-A646-0F118A54E9FB}"/>
                  </a:ext>
                </a:extLst>
              </p:cNvPr>
              <p:cNvSpPr/>
              <p:nvPr/>
            </p:nvSpPr>
            <p:spPr>
              <a:xfrm>
                <a:off x="4814887" y="3284537"/>
                <a:ext cx="1673225" cy="118745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270" extrusionOk="0">
                    <a:moveTo>
                      <a:pt x="295" y="270"/>
                    </a:moveTo>
                    <a:cubicBezTo>
                      <a:pt x="336" y="270"/>
                      <a:pt x="381" y="237"/>
                      <a:pt x="360" y="184"/>
                    </a:cubicBezTo>
                    <a:cubicBezTo>
                      <a:pt x="360" y="184"/>
                      <a:pt x="360" y="184"/>
                      <a:pt x="360" y="184"/>
                    </a:cubicBezTo>
                    <a:cubicBezTo>
                      <a:pt x="254" y="0"/>
                      <a:pt x="254" y="0"/>
                      <a:pt x="254" y="0"/>
                    </a:cubicBezTo>
                    <a:cubicBezTo>
                      <a:pt x="6" y="142"/>
                      <a:pt x="6" y="142"/>
                      <a:pt x="6" y="142"/>
                    </a:cubicBezTo>
                    <a:cubicBezTo>
                      <a:pt x="80" y="270"/>
                      <a:pt x="80" y="270"/>
                      <a:pt x="80" y="270"/>
                    </a:cubicBezTo>
                    <a:cubicBezTo>
                      <a:pt x="0" y="270"/>
                      <a:pt x="0" y="270"/>
                      <a:pt x="0" y="270"/>
                    </a:cubicBezTo>
                    <a:cubicBezTo>
                      <a:pt x="0" y="270"/>
                      <a:pt x="0" y="270"/>
                      <a:pt x="0" y="270"/>
                    </a:cubicBezTo>
                    <a:lnTo>
                      <a:pt x="295" y="27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79" name="Google Shape;1533;p49">
                <a:extLst>
                  <a:ext uri="{FF2B5EF4-FFF2-40B4-BE49-F238E27FC236}">
                    <a16:creationId xmlns:a16="http://schemas.microsoft.com/office/drawing/2014/main" id="{0EFFC7ED-699C-98D9-93BD-99D3DCA6F8B8}"/>
                  </a:ext>
                </a:extLst>
              </p:cNvPr>
              <p:cNvSpPr/>
              <p:nvPr/>
            </p:nvSpPr>
            <p:spPr>
              <a:xfrm>
                <a:off x="2355850" y="4164012"/>
                <a:ext cx="1208087" cy="1560512"/>
              </a:xfrm>
              <a:custGeom>
                <a:avLst/>
                <a:gdLst/>
                <a:ahLst/>
                <a:cxnLst/>
                <a:rect l="l" t="t" r="r" b="b"/>
                <a:pathLst>
                  <a:path w="275" h="355" extrusionOk="0">
                    <a:moveTo>
                      <a:pt x="275" y="70"/>
                    </a:moveTo>
                    <a:cubicBezTo>
                      <a:pt x="128" y="70"/>
                      <a:pt x="128" y="70"/>
                      <a:pt x="128" y="70"/>
                    </a:cubicBezTo>
                    <a:cubicBezTo>
                      <a:pt x="168" y="0"/>
                      <a:pt x="168" y="0"/>
                      <a:pt x="168" y="0"/>
                    </a:cubicBezTo>
                    <a:cubicBezTo>
                      <a:pt x="168" y="0"/>
                      <a:pt x="168" y="0"/>
                      <a:pt x="168" y="0"/>
                    </a:cubicBezTo>
                    <a:cubicBezTo>
                      <a:pt x="20" y="256"/>
                      <a:pt x="20" y="256"/>
                      <a:pt x="20" y="256"/>
                    </a:cubicBezTo>
                    <a:cubicBezTo>
                      <a:pt x="0" y="291"/>
                      <a:pt x="5" y="346"/>
                      <a:pt x="62" y="354"/>
                    </a:cubicBezTo>
                    <a:cubicBezTo>
                      <a:pt x="62" y="355"/>
                      <a:pt x="62" y="355"/>
                      <a:pt x="62" y="355"/>
                    </a:cubicBezTo>
                    <a:cubicBezTo>
                      <a:pt x="275" y="355"/>
                      <a:pt x="275" y="355"/>
                      <a:pt x="275" y="355"/>
                    </a:cubicBezTo>
                    <a:lnTo>
                      <a:pt x="275" y="70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80" name="Google Shape;1534;p49">
                <a:extLst>
                  <a:ext uri="{FF2B5EF4-FFF2-40B4-BE49-F238E27FC236}">
                    <a16:creationId xmlns:a16="http://schemas.microsoft.com/office/drawing/2014/main" id="{7F0C3FF3-8362-4BFA-790B-590E07B4061A}"/>
                  </a:ext>
                </a:extLst>
              </p:cNvPr>
              <p:cNvSpPr/>
              <p:nvPr/>
            </p:nvSpPr>
            <p:spPr>
              <a:xfrm>
                <a:off x="2636837" y="1443037"/>
                <a:ext cx="1581150" cy="16351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372" extrusionOk="0">
                    <a:moveTo>
                      <a:pt x="213" y="58"/>
                    </a:moveTo>
                    <a:cubicBezTo>
                      <a:pt x="192" y="23"/>
                      <a:pt x="142" y="0"/>
                      <a:pt x="106" y="45"/>
                    </a:cubicBezTo>
                    <a:cubicBezTo>
                      <a:pt x="106" y="45"/>
                      <a:pt x="106" y="45"/>
                      <a:pt x="106" y="45"/>
                    </a:cubicBezTo>
                    <a:cubicBezTo>
                      <a:pt x="0" y="229"/>
                      <a:pt x="0" y="229"/>
                      <a:pt x="0" y="229"/>
                    </a:cubicBezTo>
                    <a:cubicBezTo>
                      <a:pt x="247" y="372"/>
                      <a:pt x="247" y="372"/>
                      <a:pt x="247" y="372"/>
                    </a:cubicBezTo>
                    <a:cubicBezTo>
                      <a:pt x="320" y="246"/>
                      <a:pt x="320" y="246"/>
                      <a:pt x="320" y="246"/>
                    </a:cubicBezTo>
                    <a:cubicBezTo>
                      <a:pt x="360" y="314"/>
                      <a:pt x="360" y="314"/>
                      <a:pt x="360" y="314"/>
                    </a:cubicBezTo>
                    <a:cubicBezTo>
                      <a:pt x="360" y="314"/>
                      <a:pt x="360" y="314"/>
                      <a:pt x="360" y="314"/>
                    </a:cubicBezTo>
                    <a:lnTo>
                      <a:pt x="213" y="58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81" name="Google Shape;1535;p49">
                <a:extLst>
                  <a:ext uri="{FF2B5EF4-FFF2-40B4-BE49-F238E27FC236}">
                    <a16:creationId xmlns:a16="http://schemas.microsoft.com/office/drawing/2014/main" id="{56BCCA56-DFD0-F3A3-402F-ADC86B12ADE6}"/>
                  </a:ext>
                </a:extLst>
              </p:cNvPr>
              <p:cNvSpPr/>
              <p:nvPr/>
            </p:nvSpPr>
            <p:spPr>
              <a:xfrm>
                <a:off x="1570037" y="3162300"/>
                <a:ext cx="1800225" cy="2562225"/>
              </a:xfrm>
              <a:custGeom>
                <a:avLst/>
                <a:gdLst/>
                <a:ahLst/>
                <a:cxnLst/>
                <a:rect l="l" t="t" r="r" b="b"/>
                <a:pathLst>
                  <a:path w="410" h="583" extrusionOk="0">
                    <a:moveTo>
                      <a:pt x="410" y="206"/>
                    </a:moveTo>
                    <a:cubicBezTo>
                      <a:pt x="314" y="0"/>
                      <a:pt x="314" y="0"/>
                      <a:pt x="314" y="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125" y="42"/>
                      <a:pt x="125" y="42"/>
                      <a:pt x="125" y="42"/>
                    </a:cubicBezTo>
                    <a:cubicBezTo>
                      <a:pt x="20" y="223"/>
                      <a:pt x="20" y="223"/>
                      <a:pt x="20" y="223"/>
                    </a:cubicBezTo>
                    <a:cubicBezTo>
                      <a:pt x="0" y="258"/>
                      <a:pt x="0" y="302"/>
                      <a:pt x="20" y="337"/>
                    </a:cubicBezTo>
                    <a:cubicBezTo>
                      <a:pt x="129" y="526"/>
                      <a:pt x="129" y="526"/>
                      <a:pt x="129" y="526"/>
                    </a:cubicBezTo>
                    <a:cubicBezTo>
                      <a:pt x="150" y="561"/>
                      <a:pt x="188" y="583"/>
                      <a:pt x="228" y="583"/>
                    </a:cubicBezTo>
                    <a:cubicBezTo>
                      <a:pt x="241" y="583"/>
                      <a:pt x="241" y="583"/>
                      <a:pt x="241" y="583"/>
                    </a:cubicBezTo>
                    <a:cubicBezTo>
                      <a:pt x="241" y="582"/>
                      <a:pt x="241" y="582"/>
                      <a:pt x="241" y="582"/>
                    </a:cubicBezTo>
                    <a:cubicBezTo>
                      <a:pt x="184" y="574"/>
                      <a:pt x="179" y="519"/>
                      <a:pt x="199" y="484"/>
                    </a:cubicBezTo>
                    <a:cubicBezTo>
                      <a:pt x="347" y="228"/>
                      <a:pt x="347" y="228"/>
                      <a:pt x="347" y="228"/>
                    </a:cubicBezTo>
                    <a:cubicBezTo>
                      <a:pt x="347" y="228"/>
                      <a:pt x="347" y="228"/>
                      <a:pt x="347" y="228"/>
                    </a:cubicBezTo>
                    <a:cubicBezTo>
                      <a:pt x="372" y="185"/>
                      <a:pt x="372" y="185"/>
                      <a:pt x="372" y="185"/>
                    </a:cubicBezTo>
                    <a:lnTo>
                      <a:pt x="410" y="206"/>
                    </a:lnTo>
                    <a:close/>
                  </a:path>
                </a:pathLst>
              </a:custGeom>
              <a:solidFill>
                <a:srgbClr val="76A5A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82" name="Google Shape;1536;p49">
                <a:extLst>
                  <a:ext uri="{FF2B5EF4-FFF2-40B4-BE49-F238E27FC236}">
                    <a16:creationId xmlns:a16="http://schemas.microsoft.com/office/drawing/2014/main" id="{0320BCE8-5183-EE15-A2CD-7DD5D5636F82}"/>
                  </a:ext>
                </a:extLst>
              </p:cNvPr>
              <p:cNvSpPr/>
              <p:nvPr/>
            </p:nvSpPr>
            <p:spPr>
              <a:xfrm>
                <a:off x="3101975" y="1341437"/>
                <a:ext cx="2481262" cy="1855787"/>
              </a:xfrm>
              <a:custGeom>
                <a:avLst/>
                <a:gdLst/>
                <a:ahLst/>
                <a:cxnLst/>
                <a:rect l="l" t="t" r="r" b="b"/>
                <a:pathLst>
                  <a:path w="565" h="422" extrusionOk="0">
                    <a:moveTo>
                      <a:pt x="526" y="238"/>
                    </a:moveTo>
                    <a:cubicBezTo>
                      <a:pt x="421" y="57"/>
                      <a:pt x="421" y="57"/>
                      <a:pt x="421" y="57"/>
                    </a:cubicBezTo>
                    <a:cubicBezTo>
                      <a:pt x="401" y="21"/>
                      <a:pt x="363" y="0"/>
                      <a:pt x="322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65" y="0"/>
                      <a:pt x="27" y="21"/>
                      <a:pt x="7" y="57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36" y="23"/>
                      <a:pt x="86" y="46"/>
                      <a:pt x="107" y="81"/>
                    </a:cubicBezTo>
                    <a:cubicBezTo>
                      <a:pt x="254" y="337"/>
                      <a:pt x="254" y="337"/>
                      <a:pt x="254" y="337"/>
                    </a:cubicBezTo>
                    <a:cubicBezTo>
                      <a:pt x="254" y="337"/>
                      <a:pt x="254" y="337"/>
                      <a:pt x="254" y="337"/>
                    </a:cubicBezTo>
                    <a:cubicBezTo>
                      <a:pt x="279" y="381"/>
                      <a:pt x="279" y="381"/>
                      <a:pt x="279" y="381"/>
                    </a:cubicBezTo>
                    <a:cubicBezTo>
                      <a:pt x="241" y="402"/>
                      <a:pt x="241" y="402"/>
                      <a:pt x="241" y="402"/>
                    </a:cubicBezTo>
                    <a:cubicBezTo>
                      <a:pt x="468" y="422"/>
                      <a:pt x="468" y="422"/>
                      <a:pt x="468" y="422"/>
                    </a:cubicBezTo>
                    <a:cubicBezTo>
                      <a:pt x="565" y="216"/>
                      <a:pt x="565" y="216"/>
                      <a:pt x="565" y="216"/>
                    </a:cubicBezTo>
                    <a:lnTo>
                      <a:pt x="526" y="238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83" name="Google Shape;1537;p49">
                <a:extLst>
                  <a:ext uri="{FF2B5EF4-FFF2-40B4-BE49-F238E27FC236}">
                    <a16:creationId xmlns:a16="http://schemas.microsoft.com/office/drawing/2014/main" id="{70B55E45-3584-4DF1-8BCD-068B3F6CA435}"/>
                  </a:ext>
                </a:extLst>
              </p:cNvPr>
              <p:cNvSpPr/>
              <p:nvPr/>
            </p:nvSpPr>
            <p:spPr>
              <a:xfrm>
                <a:off x="4019550" y="4094162"/>
                <a:ext cx="2493962" cy="1824037"/>
              </a:xfrm>
              <a:custGeom>
                <a:avLst/>
                <a:gdLst/>
                <a:ahLst/>
                <a:cxnLst/>
                <a:rect l="l" t="t" r="r" b="b"/>
                <a:pathLst>
                  <a:path w="568" h="415" extrusionOk="0">
                    <a:moveTo>
                      <a:pt x="547" y="11"/>
                    </a:moveTo>
                    <a:cubicBezTo>
                      <a:pt x="541" y="0"/>
                      <a:pt x="541" y="0"/>
                      <a:pt x="541" y="0"/>
                    </a:cubicBezTo>
                    <a:cubicBezTo>
                      <a:pt x="541" y="0"/>
                      <a:pt x="541" y="0"/>
                      <a:pt x="541" y="0"/>
                    </a:cubicBezTo>
                    <a:cubicBezTo>
                      <a:pt x="562" y="53"/>
                      <a:pt x="517" y="86"/>
                      <a:pt x="476" y="86"/>
                    </a:cubicBezTo>
                    <a:cubicBezTo>
                      <a:pt x="181" y="86"/>
                      <a:pt x="181" y="86"/>
                      <a:pt x="181" y="86"/>
                    </a:cubicBezTo>
                    <a:cubicBezTo>
                      <a:pt x="181" y="86"/>
                      <a:pt x="181" y="86"/>
                      <a:pt x="181" y="86"/>
                    </a:cubicBezTo>
                    <a:cubicBezTo>
                      <a:pt x="131" y="86"/>
                      <a:pt x="131" y="86"/>
                      <a:pt x="131" y="86"/>
                    </a:cubicBezTo>
                    <a:cubicBezTo>
                      <a:pt x="131" y="41"/>
                      <a:pt x="131" y="41"/>
                      <a:pt x="131" y="41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131" y="415"/>
                      <a:pt x="131" y="415"/>
                      <a:pt x="131" y="415"/>
                    </a:cubicBezTo>
                    <a:cubicBezTo>
                      <a:pt x="131" y="371"/>
                      <a:pt x="131" y="371"/>
                      <a:pt x="131" y="371"/>
                    </a:cubicBezTo>
                    <a:cubicBezTo>
                      <a:pt x="340" y="371"/>
                      <a:pt x="340" y="371"/>
                      <a:pt x="340" y="371"/>
                    </a:cubicBezTo>
                    <a:cubicBezTo>
                      <a:pt x="380" y="371"/>
                      <a:pt x="418" y="349"/>
                      <a:pt x="438" y="314"/>
                    </a:cubicBezTo>
                    <a:cubicBezTo>
                      <a:pt x="547" y="125"/>
                      <a:pt x="547" y="125"/>
                      <a:pt x="547" y="125"/>
                    </a:cubicBezTo>
                    <a:cubicBezTo>
                      <a:pt x="568" y="90"/>
                      <a:pt x="568" y="46"/>
                      <a:pt x="547" y="11"/>
                    </a:cubicBez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284" name="Google Shape;1538;p49">
              <a:extLst>
                <a:ext uri="{FF2B5EF4-FFF2-40B4-BE49-F238E27FC236}">
                  <a16:creationId xmlns:a16="http://schemas.microsoft.com/office/drawing/2014/main" id="{F214DB42-9A6C-5FE2-3AF8-C83050DE718B}"/>
                </a:ext>
              </a:extLst>
            </p:cNvPr>
            <p:cNvGrpSpPr/>
            <p:nvPr/>
          </p:nvGrpSpPr>
          <p:grpSpPr>
            <a:xfrm>
              <a:off x="2558364" y="4280473"/>
              <a:ext cx="441332" cy="445721"/>
              <a:chOff x="5770007" y="5489899"/>
              <a:chExt cx="712976" cy="720067"/>
            </a:xfrm>
          </p:grpSpPr>
          <p:sp>
            <p:nvSpPr>
              <p:cNvPr id="285" name="Google Shape;1539;p49">
                <a:extLst>
                  <a:ext uri="{FF2B5EF4-FFF2-40B4-BE49-F238E27FC236}">
                    <a16:creationId xmlns:a16="http://schemas.microsoft.com/office/drawing/2014/main" id="{A3E54BED-383C-F67E-B0B7-03AD283B2256}"/>
                  </a:ext>
                </a:extLst>
              </p:cNvPr>
              <p:cNvSpPr/>
              <p:nvPr/>
            </p:nvSpPr>
            <p:spPr>
              <a:xfrm>
                <a:off x="6229483" y="5489899"/>
                <a:ext cx="253500" cy="2553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86" name="Google Shape;1540;p49">
                <a:extLst>
                  <a:ext uri="{FF2B5EF4-FFF2-40B4-BE49-F238E27FC236}">
                    <a16:creationId xmlns:a16="http://schemas.microsoft.com/office/drawing/2014/main" id="{BAA4AED1-A1D3-922F-7525-FB7FB8440D2A}"/>
                  </a:ext>
                </a:extLst>
              </p:cNvPr>
              <p:cNvSpPr/>
              <p:nvPr/>
            </p:nvSpPr>
            <p:spPr>
              <a:xfrm>
                <a:off x="5770007" y="5489899"/>
                <a:ext cx="252900" cy="255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87" name="Google Shape;1541;p49">
                <a:extLst>
                  <a:ext uri="{FF2B5EF4-FFF2-40B4-BE49-F238E27FC236}">
                    <a16:creationId xmlns:a16="http://schemas.microsoft.com/office/drawing/2014/main" id="{7599D384-92BF-B26B-C598-E0604AB0E299}"/>
                  </a:ext>
                </a:extLst>
              </p:cNvPr>
              <p:cNvSpPr/>
              <p:nvPr/>
            </p:nvSpPr>
            <p:spPr>
              <a:xfrm>
                <a:off x="6229483" y="5954666"/>
                <a:ext cx="253500" cy="2553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88" name="Google Shape;1542;p49">
                <a:extLst>
                  <a:ext uri="{FF2B5EF4-FFF2-40B4-BE49-F238E27FC236}">
                    <a16:creationId xmlns:a16="http://schemas.microsoft.com/office/drawing/2014/main" id="{8DA2CF58-794C-0F01-CF70-8A0B1AAE568D}"/>
                  </a:ext>
                </a:extLst>
              </p:cNvPr>
              <p:cNvSpPr/>
              <p:nvPr/>
            </p:nvSpPr>
            <p:spPr>
              <a:xfrm>
                <a:off x="5770007" y="5954666"/>
                <a:ext cx="252900" cy="2553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89" name="Google Shape;1543;p49">
                <a:extLst>
                  <a:ext uri="{FF2B5EF4-FFF2-40B4-BE49-F238E27FC236}">
                    <a16:creationId xmlns:a16="http://schemas.microsoft.com/office/drawing/2014/main" id="{6203C3D1-CE73-3CD1-7F53-D10C53882381}"/>
                  </a:ext>
                </a:extLst>
              </p:cNvPr>
              <p:cNvSpPr/>
              <p:nvPr/>
            </p:nvSpPr>
            <p:spPr>
              <a:xfrm>
                <a:off x="6011100" y="5535496"/>
                <a:ext cx="228017" cy="163872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58" extrusionOk="0">
                    <a:moveTo>
                      <a:pt x="362" y="0"/>
                    </a:moveTo>
                    <a:cubicBezTo>
                      <a:pt x="220" y="71"/>
                      <a:pt x="142" y="71"/>
                      <a:pt x="0" y="0"/>
                    </a:cubicBezTo>
                    <a:cubicBezTo>
                      <a:pt x="26" y="37"/>
                      <a:pt x="41" y="81"/>
                      <a:pt x="41" y="129"/>
                    </a:cubicBezTo>
                    <a:cubicBezTo>
                      <a:pt x="41" y="177"/>
                      <a:pt x="26" y="222"/>
                      <a:pt x="0" y="258"/>
                    </a:cubicBezTo>
                    <a:cubicBezTo>
                      <a:pt x="142" y="188"/>
                      <a:pt x="220" y="188"/>
                      <a:pt x="362" y="258"/>
                    </a:cubicBezTo>
                    <a:cubicBezTo>
                      <a:pt x="336" y="222"/>
                      <a:pt x="321" y="177"/>
                      <a:pt x="321" y="129"/>
                    </a:cubicBezTo>
                    <a:cubicBezTo>
                      <a:pt x="321" y="81"/>
                      <a:pt x="336" y="37"/>
                      <a:pt x="3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90" name="Google Shape;1544;p49">
                <a:extLst>
                  <a:ext uri="{FF2B5EF4-FFF2-40B4-BE49-F238E27FC236}">
                    <a16:creationId xmlns:a16="http://schemas.microsoft.com/office/drawing/2014/main" id="{DC34DEFF-3E0A-897B-649D-9902B9C3945E}"/>
                  </a:ext>
                </a:extLst>
              </p:cNvPr>
              <p:cNvSpPr/>
              <p:nvPr/>
            </p:nvSpPr>
            <p:spPr>
              <a:xfrm>
                <a:off x="6011100" y="6000263"/>
                <a:ext cx="228017" cy="16410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58" extrusionOk="0">
                    <a:moveTo>
                      <a:pt x="321" y="129"/>
                    </a:moveTo>
                    <a:cubicBezTo>
                      <a:pt x="321" y="81"/>
                      <a:pt x="336" y="36"/>
                      <a:pt x="362" y="0"/>
                    </a:cubicBezTo>
                    <a:cubicBezTo>
                      <a:pt x="220" y="70"/>
                      <a:pt x="142" y="70"/>
                      <a:pt x="0" y="0"/>
                    </a:cubicBezTo>
                    <a:cubicBezTo>
                      <a:pt x="26" y="36"/>
                      <a:pt x="41" y="81"/>
                      <a:pt x="41" y="129"/>
                    </a:cubicBezTo>
                    <a:cubicBezTo>
                      <a:pt x="41" y="177"/>
                      <a:pt x="26" y="221"/>
                      <a:pt x="0" y="258"/>
                    </a:cubicBezTo>
                    <a:cubicBezTo>
                      <a:pt x="142" y="188"/>
                      <a:pt x="220" y="188"/>
                      <a:pt x="362" y="258"/>
                    </a:cubicBezTo>
                    <a:cubicBezTo>
                      <a:pt x="336" y="221"/>
                      <a:pt x="321" y="177"/>
                      <a:pt x="321" y="12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91" name="Google Shape;1545;p49">
                <a:extLst>
                  <a:ext uri="{FF2B5EF4-FFF2-40B4-BE49-F238E27FC236}">
                    <a16:creationId xmlns:a16="http://schemas.microsoft.com/office/drawing/2014/main" id="{15903045-E0EA-4656-0702-59B3A35D3647}"/>
                  </a:ext>
                </a:extLst>
              </p:cNvPr>
              <p:cNvSpPr/>
              <p:nvPr/>
            </p:nvSpPr>
            <p:spPr>
              <a:xfrm>
                <a:off x="5814051" y="5734318"/>
                <a:ext cx="162411" cy="230995"/>
              </a:xfrm>
              <a:custGeom>
                <a:avLst/>
                <a:gdLst/>
                <a:ahLst/>
                <a:cxnLst/>
                <a:rect l="l" t="t" r="r" b="b"/>
                <a:pathLst>
                  <a:path w="258" h="363" extrusionOk="0">
                    <a:moveTo>
                      <a:pt x="0" y="363"/>
                    </a:moveTo>
                    <a:cubicBezTo>
                      <a:pt x="36" y="337"/>
                      <a:pt x="81" y="322"/>
                      <a:pt x="129" y="322"/>
                    </a:cubicBezTo>
                    <a:cubicBezTo>
                      <a:pt x="177" y="322"/>
                      <a:pt x="221" y="337"/>
                      <a:pt x="258" y="363"/>
                    </a:cubicBezTo>
                    <a:cubicBezTo>
                      <a:pt x="188" y="221"/>
                      <a:pt x="188" y="142"/>
                      <a:pt x="258" y="0"/>
                    </a:cubicBezTo>
                    <a:cubicBezTo>
                      <a:pt x="221" y="26"/>
                      <a:pt x="177" y="41"/>
                      <a:pt x="129" y="41"/>
                    </a:cubicBezTo>
                    <a:cubicBezTo>
                      <a:pt x="81" y="41"/>
                      <a:pt x="36" y="26"/>
                      <a:pt x="0" y="0"/>
                    </a:cubicBezTo>
                    <a:cubicBezTo>
                      <a:pt x="70" y="142"/>
                      <a:pt x="70" y="221"/>
                      <a:pt x="0" y="3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92" name="Google Shape;1546;p49">
                <a:extLst>
                  <a:ext uri="{FF2B5EF4-FFF2-40B4-BE49-F238E27FC236}">
                    <a16:creationId xmlns:a16="http://schemas.microsoft.com/office/drawing/2014/main" id="{9C1B7B75-A32C-7219-744C-3437C289C4F3}"/>
                  </a:ext>
                </a:extLst>
              </p:cNvPr>
              <p:cNvSpPr/>
              <p:nvPr/>
            </p:nvSpPr>
            <p:spPr>
              <a:xfrm>
                <a:off x="6273756" y="5735013"/>
                <a:ext cx="162411" cy="230300"/>
              </a:xfrm>
              <a:custGeom>
                <a:avLst/>
                <a:gdLst/>
                <a:ahLst/>
                <a:cxnLst/>
                <a:rect l="l" t="t" r="r" b="b"/>
                <a:pathLst>
                  <a:path w="258" h="362" extrusionOk="0">
                    <a:moveTo>
                      <a:pt x="258" y="0"/>
                    </a:moveTo>
                    <a:cubicBezTo>
                      <a:pt x="222" y="25"/>
                      <a:pt x="177" y="40"/>
                      <a:pt x="129" y="40"/>
                    </a:cubicBezTo>
                    <a:cubicBezTo>
                      <a:pt x="81" y="40"/>
                      <a:pt x="37" y="25"/>
                      <a:pt x="0" y="0"/>
                    </a:cubicBezTo>
                    <a:cubicBezTo>
                      <a:pt x="70" y="142"/>
                      <a:pt x="70" y="220"/>
                      <a:pt x="0" y="362"/>
                    </a:cubicBezTo>
                    <a:cubicBezTo>
                      <a:pt x="37" y="336"/>
                      <a:pt x="81" y="321"/>
                      <a:pt x="129" y="321"/>
                    </a:cubicBezTo>
                    <a:cubicBezTo>
                      <a:pt x="177" y="321"/>
                      <a:pt x="222" y="336"/>
                      <a:pt x="258" y="362"/>
                    </a:cubicBezTo>
                    <a:cubicBezTo>
                      <a:pt x="188" y="220"/>
                      <a:pt x="188" y="142"/>
                      <a:pt x="2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293" name="Google Shape;1547;p49">
              <a:extLst>
                <a:ext uri="{FF2B5EF4-FFF2-40B4-BE49-F238E27FC236}">
                  <a16:creationId xmlns:a16="http://schemas.microsoft.com/office/drawing/2014/main" id="{37C0BF11-9E02-4CD8-9643-3A4DD4D52E4B}"/>
                </a:ext>
              </a:extLst>
            </p:cNvPr>
            <p:cNvGrpSpPr/>
            <p:nvPr/>
          </p:nvGrpSpPr>
          <p:grpSpPr>
            <a:xfrm>
              <a:off x="3236114" y="4282476"/>
              <a:ext cx="445651" cy="400824"/>
              <a:chOff x="7050768" y="5526199"/>
              <a:chExt cx="719953" cy="647534"/>
            </a:xfrm>
          </p:grpSpPr>
          <p:sp>
            <p:nvSpPr>
              <p:cNvPr id="294" name="Google Shape;1548;p49">
                <a:extLst>
                  <a:ext uri="{FF2B5EF4-FFF2-40B4-BE49-F238E27FC236}">
                    <a16:creationId xmlns:a16="http://schemas.microsoft.com/office/drawing/2014/main" id="{3EAF58B7-76B4-38AA-CADA-3F20A7238BE7}"/>
                  </a:ext>
                </a:extLst>
              </p:cNvPr>
              <p:cNvSpPr/>
              <p:nvPr/>
            </p:nvSpPr>
            <p:spPr>
              <a:xfrm>
                <a:off x="7465241" y="5526199"/>
                <a:ext cx="168000" cy="1689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95" name="Google Shape;1549;p49">
                <a:extLst>
                  <a:ext uri="{FF2B5EF4-FFF2-40B4-BE49-F238E27FC236}">
                    <a16:creationId xmlns:a16="http://schemas.microsoft.com/office/drawing/2014/main" id="{242AA614-2CDA-24FC-DA26-98CDB43F8334}"/>
                  </a:ext>
                </a:extLst>
              </p:cNvPr>
              <p:cNvSpPr/>
              <p:nvPr/>
            </p:nvSpPr>
            <p:spPr>
              <a:xfrm>
                <a:off x="7189726" y="5526199"/>
                <a:ext cx="168000" cy="1689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96" name="Google Shape;1550;p49">
                <a:extLst>
                  <a:ext uri="{FF2B5EF4-FFF2-40B4-BE49-F238E27FC236}">
                    <a16:creationId xmlns:a16="http://schemas.microsoft.com/office/drawing/2014/main" id="{52F147E3-989A-12E8-01C7-22852C675C37}"/>
                  </a:ext>
                </a:extLst>
              </p:cNvPr>
              <p:cNvSpPr/>
              <p:nvPr/>
            </p:nvSpPr>
            <p:spPr>
              <a:xfrm>
                <a:off x="7465241" y="6004833"/>
                <a:ext cx="168000" cy="1689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97" name="Google Shape;1551;p49">
                <a:extLst>
                  <a:ext uri="{FF2B5EF4-FFF2-40B4-BE49-F238E27FC236}">
                    <a16:creationId xmlns:a16="http://schemas.microsoft.com/office/drawing/2014/main" id="{E897F258-099A-29F0-0D2F-B1639392E287}"/>
                  </a:ext>
                </a:extLst>
              </p:cNvPr>
              <p:cNvSpPr/>
              <p:nvPr/>
            </p:nvSpPr>
            <p:spPr>
              <a:xfrm>
                <a:off x="7602721" y="5765701"/>
                <a:ext cx="168000" cy="1683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98" name="Google Shape;1552;p49">
                <a:extLst>
                  <a:ext uri="{FF2B5EF4-FFF2-40B4-BE49-F238E27FC236}">
                    <a16:creationId xmlns:a16="http://schemas.microsoft.com/office/drawing/2014/main" id="{A987F1B6-185F-4B47-6F4B-197244057DEA}"/>
                  </a:ext>
                </a:extLst>
              </p:cNvPr>
              <p:cNvSpPr/>
              <p:nvPr/>
            </p:nvSpPr>
            <p:spPr>
              <a:xfrm>
                <a:off x="7050768" y="5765701"/>
                <a:ext cx="168600" cy="1683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99" name="Google Shape;1553;p49">
                <a:extLst>
                  <a:ext uri="{FF2B5EF4-FFF2-40B4-BE49-F238E27FC236}">
                    <a16:creationId xmlns:a16="http://schemas.microsoft.com/office/drawing/2014/main" id="{F06EF617-0993-54F2-3FEA-8996113A7943}"/>
                  </a:ext>
                </a:extLst>
              </p:cNvPr>
              <p:cNvSpPr/>
              <p:nvPr/>
            </p:nvSpPr>
            <p:spPr>
              <a:xfrm>
                <a:off x="7189726" y="6004833"/>
                <a:ext cx="168000" cy="1689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00" name="Google Shape;1554;p49">
                <a:extLst>
                  <a:ext uri="{FF2B5EF4-FFF2-40B4-BE49-F238E27FC236}">
                    <a16:creationId xmlns:a16="http://schemas.microsoft.com/office/drawing/2014/main" id="{B9DF491A-C63B-1824-9218-C34C3B0B92C9}"/>
                  </a:ext>
                </a:extLst>
              </p:cNvPr>
              <p:cNvSpPr/>
              <p:nvPr/>
            </p:nvSpPr>
            <p:spPr>
              <a:xfrm>
                <a:off x="7134476" y="5655289"/>
                <a:ext cx="139512" cy="149620"/>
              </a:xfrm>
              <a:custGeom>
                <a:avLst/>
                <a:gdLst/>
                <a:ahLst/>
                <a:cxnLst/>
                <a:rect l="l" t="t" r="r" b="b"/>
                <a:pathLst>
                  <a:path w="306" h="328" extrusionOk="0">
                    <a:moveTo>
                      <a:pt x="305" y="101"/>
                    </a:moveTo>
                    <a:cubicBezTo>
                      <a:pt x="231" y="101"/>
                      <a:pt x="166" y="61"/>
                      <a:pt x="132" y="0"/>
                    </a:cubicBezTo>
                    <a:cubicBezTo>
                      <a:pt x="140" y="114"/>
                      <a:pt x="103" y="178"/>
                      <a:pt x="0" y="227"/>
                    </a:cubicBezTo>
                    <a:cubicBezTo>
                      <a:pt x="1" y="227"/>
                      <a:pt x="1" y="227"/>
                      <a:pt x="1" y="227"/>
                    </a:cubicBezTo>
                    <a:cubicBezTo>
                      <a:pt x="75" y="227"/>
                      <a:pt x="140" y="268"/>
                      <a:pt x="174" y="328"/>
                    </a:cubicBezTo>
                    <a:cubicBezTo>
                      <a:pt x="166" y="214"/>
                      <a:pt x="203" y="151"/>
                      <a:pt x="306" y="101"/>
                    </a:cubicBezTo>
                    <a:cubicBezTo>
                      <a:pt x="306" y="101"/>
                      <a:pt x="305" y="101"/>
                      <a:pt x="305" y="10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01" name="Google Shape;1555;p49">
                <a:extLst>
                  <a:ext uri="{FF2B5EF4-FFF2-40B4-BE49-F238E27FC236}">
                    <a16:creationId xmlns:a16="http://schemas.microsoft.com/office/drawing/2014/main" id="{FC20379A-6530-4945-6726-4A879C1E91F6}"/>
                  </a:ext>
                </a:extLst>
              </p:cNvPr>
              <p:cNvSpPr/>
              <p:nvPr/>
            </p:nvSpPr>
            <p:spPr>
              <a:xfrm>
                <a:off x="7351783" y="5564482"/>
                <a:ext cx="119371" cy="92287"/>
              </a:xfrm>
              <a:custGeom>
                <a:avLst/>
                <a:gdLst/>
                <a:ahLst/>
                <a:cxnLst/>
                <a:rect l="l" t="t" r="r" b="b"/>
                <a:pathLst>
                  <a:path w="262" h="202" extrusionOk="0">
                    <a:moveTo>
                      <a:pt x="234" y="101"/>
                    </a:moveTo>
                    <a:cubicBezTo>
                      <a:pt x="234" y="64"/>
                      <a:pt x="245" y="30"/>
                      <a:pt x="262" y="0"/>
                    </a:cubicBezTo>
                    <a:cubicBezTo>
                      <a:pt x="167" y="65"/>
                      <a:pt x="95" y="65"/>
                      <a:pt x="0" y="0"/>
                    </a:cubicBezTo>
                    <a:cubicBezTo>
                      <a:pt x="17" y="30"/>
                      <a:pt x="28" y="64"/>
                      <a:pt x="28" y="101"/>
                    </a:cubicBezTo>
                    <a:cubicBezTo>
                      <a:pt x="28" y="138"/>
                      <a:pt x="17" y="172"/>
                      <a:pt x="0" y="202"/>
                    </a:cubicBezTo>
                    <a:cubicBezTo>
                      <a:pt x="95" y="138"/>
                      <a:pt x="167" y="138"/>
                      <a:pt x="262" y="202"/>
                    </a:cubicBezTo>
                    <a:cubicBezTo>
                      <a:pt x="245" y="172"/>
                      <a:pt x="234" y="138"/>
                      <a:pt x="234" y="10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02" name="Google Shape;1556;p49">
                <a:extLst>
                  <a:ext uri="{FF2B5EF4-FFF2-40B4-BE49-F238E27FC236}">
                    <a16:creationId xmlns:a16="http://schemas.microsoft.com/office/drawing/2014/main" id="{48EE956B-CC90-84AC-7E20-3693A43529F8}"/>
                  </a:ext>
                </a:extLst>
              </p:cNvPr>
              <p:cNvSpPr/>
              <p:nvPr/>
            </p:nvSpPr>
            <p:spPr>
              <a:xfrm>
                <a:off x="7548579" y="5894792"/>
                <a:ext cx="138958" cy="149249"/>
              </a:xfrm>
              <a:custGeom>
                <a:avLst/>
                <a:gdLst/>
                <a:ahLst/>
                <a:cxnLst/>
                <a:rect l="l" t="t" r="r" b="b"/>
                <a:pathLst>
                  <a:path w="305" h="327" extrusionOk="0">
                    <a:moveTo>
                      <a:pt x="304" y="101"/>
                    </a:moveTo>
                    <a:cubicBezTo>
                      <a:pt x="230" y="101"/>
                      <a:pt x="165" y="60"/>
                      <a:pt x="131" y="0"/>
                    </a:cubicBezTo>
                    <a:cubicBezTo>
                      <a:pt x="139" y="114"/>
                      <a:pt x="103" y="177"/>
                      <a:pt x="0" y="227"/>
                    </a:cubicBezTo>
                    <a:cubicBezTo>
                      <a:pt x="1" y="227"/>
                      <a:pt x="1" y="227"/>
                      <a:pt x="2" y="227"/>
                    </a:cubicBezTo>
                    <a:cubicBezTo>
                      <a:pt x="76" y="227"/>
                      <a:pt x="140" y="267"/>
                      <a:pt x="175" y="327"/>
                    </a:cubicBezTo>
                    <a:cubicBezTo>
                      <a:pt x="166" y="214"/>
                      <a:pt x="203" y="151"/>
                      <a:pt x="305" y="101"/>
                    </a:cubicBezTo>
                    <a:cubicBezTo>
                      <a:pt x="305" y="101"/>
                      <a:pt x="304" y="101"/>
                      <a:pt x="304" y="10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03" name="Google Shape;1557;p49">
                <a:extLst>
                  <a:ext uri="{FF2B5EF4-FFF2-40B4-BE49-F238E27FC236}">
                    <a16:creationId xmlns:a16="http://schemas.microsoft.com/office/drawing/2014/main" id="{DE48EB9D-4C44-DB93-7EAB-31C7CC6C4A40}"/>
                  </a:ext>
                </a:extLst>
              </p:cNvPr>
              <p:cNvSpPr/>
              <p:nvPr/>
            </p:nvSpPr>
            <p:spPr>
              <a:xfrm>
                <a:off x="7548579" y="5655844"/>
                <a:ext cx="138958" cy="14906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327" extrusionOk="0">
                    <a:moveTo>
                      <a:pt x="131" y="327"/>
                    </a:moveTo>
                    <a:cubicBezTo>
                      <a:pt x="165" y="267"/>
                      <a:pt x="230" y="226"/>
                      <a:pt x="304" y="226"/>
                    </a:cubicBezTo>
                    <a:cubicBezTo>
                      <a:pt x="304" y="226"/>
                      <a:pt x="305" y="226"/>
                      <a:pt x="305" y="226"/>
                    </a:cubicBezTo>
                    <a:cubicBezTo>
                      <a:pt x="203" y="176"/>
                      <a:pt x="166" y="113"/>
                      <a:pt x="175" y="0"/>
                    </a:cubicBezTo>
                    <a:cubicBezTo>
                      <a:pt x="140" y="60"/>
                      <a:pt x="76" y="100"/>
                      <a:pt x="2" y="100"/>
                    </a:cubicBezTo>
                    <a:cubicBezTo>
                      <a:pt x="1" y="100"/>
                      <a:pt x="1" y="100"/>
                      <a:pt x="0" y="100"/>
                    </a:cubicBezTo>
                    <a:cubicBezTo>
                      <a:pt x="103" y="150"/>
                      <a:pt x="139" y="213"/>
                      <a:pt x="131" y="32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04" name="Google Shape;1558;p49">
                <a:extLst>
                  <a:ext uri="{FF2B5EF4-FFF2-40B4-BE49-F238E27FC236}">
                    <a16:creationId xmlns:a16="http://schemas.microsoft.com/office/drawing/2014/main" id="{BD705C74-3D9A-5B34-CD9D-AF719A960DC3}"/>
                  </a:ext>
                </a:extLst>
              </p:cNvPr>
              <p:cNvSpPr/>
              <p:nvPr/>
            </p:nvSpPr>
            <p:spPr>
              <a:xfrm>
                <a:off x="7134476" y="5894792"/>
                <a:ext cx="139512" cy="149620"/>
              </a:xfrm>
              <a:custGeom>
                <a:avLst/>
                <a:gdLst/>
                <a:ahLst/>
                <a:cxnLst/>
                <a:rect l="l" t="t" r="r" b="b"/>
                <a:pathLst>
                  <a:path w="306" h="328" extrusionOk="0">
                    <a:moveTo>
                      <a:pt x="132" y="328"/>
                    </a:moveTo>
                    <a:cubicBezTo>
                      <a:pt x="166" y="267"/>
                      <a:pt x="231" y="227"/>
                      <a:pt x="305" y="227"/>
                    </a:cubicBezTo>
                    <a:cubicBezTo>
                      <a:pt x="305" y="227"/>
                      <a:pt x="306" y="227"/>
                      <a:pt x="306" y="227"/>
                    </a:cubicBezTo>
                    <a:cubicBezTo>
                      <a:pt x="203" y="177"/>
                      <a:pt x="166" y="114"/>
                      <a:pt x="174" y="0"/>
                    </a:cubicBezTo>
                    <a:cubicBezTo>
                      <a:pt x="140" y="60"/>
                      <a:pt x="75" y="101"/>
                      <a:pt x="1" y="101"/>
                    </a:cubicBezTo>
                    <a:cubicBezTo>
                      <a:pt x="1" y="101"/>
                      <a:pt x="1" y="101"/>
                      <a:pt x="0" y="101"/>
                    </a:cubicBezTo>
                    <a:cubicBezTo>
                      <a:pt x="103" y="150"/>
                      <a:pt x="140" y="214"/>
                      <a:pt x="132" y="32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05" name="Google Shape;1559;p49">
                <a:extLst>
                  <a:ext uri="{FF2B5EF4-FFF2-40B4-BE49-F238E27FC236}">
                    <a16:creationId xmlns:a16="http://schemas.microsoft.com/office/drawing/2014/main" id="{B984D308-4106-4118-D43A-69513FB6696A}"/>
                  </a:ext>
                </a:extLst>
              </p:cNvPr>
              <p:cNvSpPr/>
              <p:nvPr/>
            </p:nvSpPr>
            <p:spPr>
              <a:xfrm>
                <a:off x="7351783" y="6043117"/>
                <a:ext cx="119371" cy="92102"/>
              </a:xfrm>
              <a:custGeom>
                <a:avLst/>
                <a:gdLst/>
                <a:ahLst/>
                <a:cxnLst/>
                <a:rect l="l" t="t" r="r" b="b"/>
                <a:pathLst>
                  <a:path w="262" h="202" extrusionOk="0">
                    <a:moveTo>
                      <a:pt x="234" y="101"/>
                    </a:moveTo>
                    <a:cubicBezTo>
                      <a:pt x="234" y="64"/>
                      <a:pt x="245" y="30"/>
                      <a:pt x="262" y="0"/>
                    </a:cubicBezTo>
                    <a:cubicBezTo>
                      <a:pt x="167" y="64"/>
                      <a:pt x="95" y="64"/>
                      <a:pt x="0" y="0"/>
                    </a:cubicBezTo>
                    <a:cubicBezTo>
                      <a:pt x="17" y="30"/>
                      <a:pt x="28" y="64"/>
                      <a:pt x="28" y="101"/>
                    </a:cubicBezTo>
                    <a:cubicBezTo>
                      <a:pt x="28" y="138"/>
                      <a:pt x="17" y="172"/>
                      <a:pt x="0" y="202"/>
                    </a:cubicBezTo>
                    <a:cubicBezTo>
                      <a:pt x="95" y="137"/>
                      <a:pt x="167" y="137"/>
                      <a:pt x="262" y="202"/>
                    </a:cubicBezTo>
                    <a:cubicBezTo>
                      <a:pt x="245" y="172"/>
                      <a:pt x="234" y="138"/>
                      <a:pt x="234" y="10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306" name="Google Shape;1560;p49">
              <a:extLst>
                <a:ext uri="{FF2B5EF4-FFF2-40B4-BE49-F238E27FC236}">
                  <a16:creationId xmlns:a16="http://schemas.microsoft.com/office/drawing/2014/main" id="{A67F456D-81D9-970C-EA59-6EC9EFE107D5}"/>
                </a:ext>
              </a:extLst>
            </p:cNvPr>
            <p:cNvGrpSpPr/>
            <p:nvPr/>
          </p:nvGrpSpPr>
          <p:grpSpPr>
            <a:xfrm>
              <a:off x="4617914" y="4230303"/>
              <a:ext cx="445681" cy="400651"/>
              <a:chOff x="9626723" y="5526313"/>
              <a:chExt cx="720002" cy="647256"/>
            </a:xfrm>
          </p:grpSpPr>
          <p:sp>
            <p:nvSpPr>
              <p:cNvPr id="307" name="Google Shape;1561;p49">
                <a:extLst>
                  <a:ext uri="{FF2B5EF4-FFF2-40B4-BE49-F238E27FC236}">
                    <a16:creationId xmlns:a16="http://schemas.microsoft.com/office/drawing/2014/main" id="{73A906F3-A559-CEE7-9738-F91DD0740873}"/>
                  </a:ext>
                </a:extLst>
              </p:cNvPr>
              <p:cNvSpPr/>
              <p:nvPr/>
            </p:nvSpPr>
            <p:spPr>
              <a:xfrm>
                <a:off x="10040990" y="5526313"/>
                <a:ext cx="168000" cy="1683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08" name="Google Shape;1562;p49">
                <a:extLst>
                  <a:ext uri="{FF2B5EF4-FFF2-40B4-BE49-F238E27FC236}">
                    <a16:creationId xmlns:a16="http://schemas.microsoft.com/office/drawing/2014/main" id="{23371160-7D55-9BF1-5FDE-7DB775D7E090}"/>
                  </a:ext>
                </a:extLst>
              </p:cNvPr>
              <p:cNvSpPr/>
              <p:nvPr/>
            </p:nvSpPr>
            <p:spPr>
              <a:xfrm>
                <a:off x="9765139" y="5526313"/>
                <a:ext cx="168300" cy="168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09" name="Google Shape;1563;p49">
                <a:extLst>
                  <a:ext uri="{FF2B5EF4-FFF2-40B4-BE49-F238E27FC236}">
                    <a16:creationId xmlns:a16="http://schemas.microsoft.com/office/drawing/2014/main" id="{A32A61C7-B89B-8466-9401-5EB4694A05CF}"/>
                  </a:ext>
                </a:extLst>
              </p:cNvPr>
              <p:cNvSpPr/>
              <p:nvPr/>
            </p:nvSpPr>
            <p:spPr>
              <a:xfrm>
                <a:off x="10040990" y="6005269"/>
                <a:ext cx="168000" cy="1683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10" name="Google Shape;1564;p49">
                <a:extLst>
                  <a:ext uri="{FF2B5EF4-FFF2-40B4-BE49-F238E27FC236}">
                    <a16:creationId xmlns:a16="http://schemas.microsoft.com/office/drawing/2014/main" id="{B4AED3A7-BBF9-F8A9-1191-C8FC1E9A7C25}"/>
                  </a:ext>
                </a:extLst>
              </p:cNvPr>
              <p:cNvSpPr/>
              <p:nvPr/>
            </p:nvSpPr>
            <p:spPr>
              <a:xfrm>
                <a:off x="10178425" y="5765496"/>
                <a:ext cx="168300" cy="1689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11" name="Google Shape;1565;p49">
                <a:extLst>
                  <a:ext uri="{FF2B5EF4-FFF2-40B4-BE49-F238E27FC236}">
                    <a16:creationId xmlns:a16="http://schemas.microsoft.com/office/drawing/2014/main" id="{1EEA587D-7829-D634-FFD6-3BACE8CC132A}"/>
                  </a:ext>
                </a:extLst>
              </p:cNvPr>
              <p:cNvSpPr/>
              <p:nvPr/>
            </p:nvSpPr>
            <p:spPr>
              <a:xfrm>
                <a:off x="9626723" y="5765496"/>
                <a:ext cx="168000" cy="1689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12" name="Google Shape;1566;p49">
                <a:extLst>
                  <a:ext uri="{FF2B5EF4-FFF2-40B4-BE49-F238E27FC236}">
                    <a16:creationId xmlns:a16="http://schemas.microsoft.com/office/drawing/2014/main" id="{EF5982DD-4CCB-D09C-F29A-FEBB3C1F2E08}"/>
                  </a:ext>
                </a:extLst>
              </p:cNvPr>
              <p:cNvSpPr/>
              <p:nvPr/>
            </p:nvSpPr>
            <p:spPr>
              <a:xfrm>
                <a:off x="9765139" y="6005269"/>
                <a:ext cx="168300" cy="1683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13" name="Google Shape;1567;p49">
                <a:extLst>
                  <a:ext uri="{FF2B5EF4-FFF2-40B4-BE49-F238E27FC236}">
                    <a16:creationId xmlns:a16="http://schemas.microsoft.com/office/drawing/2014/main" id="{887297E6-9A36-D491-B628-168FF65096DC}"/>
                  </a:ext>
                </a:extLst>
              </p:cNvPr>
              <p:cNvSpPr/>
              <p:nvPr/>
            </p:nvSpPr>
            <p:spPr>
              <a:xfrm>
                <a:off x="10198227" y="5672808"/>
                <a:ext cx="47838" cy="83066"/>
              </a:xfrm>
              <a:custGeom>
                <a:avLst/>
                <a:gdLst/>
                <a:ahLst/>
                <a:cxnLst/>
                <a:rect l="l" t="t" r="r" b="b"/>
                <a:pathLst>
                  <a:path w="94" h="163" extrusionOk="0">
                    <a:moveTo>
                      <a:pt x="0" y="0"/>
                    </a:moveTo>
                    <a:cubicBezTo>
                      <a:pt x="20" y="23"/>
                      <a:pt x="38" y="49"/>
                      <a:pt x="54" y="77"/>
                    </a:cubicBezTo>
                    <a:cubicBezTo>
                      <a:pt x="70" y="105"/>
                      <a:pt x="83" y="134"/>
                      <a:pt x="94" y="163"/>
                    </a:cubicBezTo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miter lim="524288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14" name="Google Shape;1568;p49">
                <a:extLst>
                  <a:ext uri="{FF2B5EF4-FFF2-40B4-BE49-F238E27FC236}">
                    <a16:creationId xmlns:a16="http://schemas.microsoft.com/office/drawing/2014/main" id="{204C9568-3A6D-877D-1449-6857C90467AA}"/>
                  </a:ext>
                </a:extLst>
              </p:cNvPr>
              <p:cNvSpPr/>
              <p:nvPr/>
            </p:nvSpPr>
            <p:spPr>
              <a:xfrm>
                <a:off x="10197835" y="5944589"/>
                <a:ext cx="48230" cy="83066"/>
              </a:xfrm>
              <a:custGeom>
                <a:avLst/>
                <a:gdLst/>
                <a:ahLst/>
                <a:cxnLst/>
                <a:rect l="l" t="t" r="r" b="b"/>
                <a:pathLst>
                  <a:path w="95" h="163" extrusionOk="0">
                    <a:moveTo>
                      <a:pt x="95" y="0"/>
                    </a:moveTo>
                    <a:cubicBezTo>
                      <a:pt x="84" y="29"/>
                      <a:pt x="71" y="58"/>
                      <a:pt x="55" y="85"/>
                    </a:cubicBezTo>
                    <a:cubicBezTo>
                      <a:pt x="39" y="113"/>
                      <a:pt x="20" y="139"/>
                      <a:pt x="0" y="163"/>
                    </a:cubicBezTo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miter lim="524288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15" name="Google Shape;1569;p49">
                <a:extLst>
                  <a:ext uri="{FF2B5EF4-FFF2-40B4-BE49-F238E27FC236}">
                    <a16:creationId xmlns:a16="http://schemas.microsoft.com/office/drawing/2014/main" id="{013D1088-4F62-2528-09B5-7B65951EC498}"/>
                  </a:ext>
                </a:extLst>
              </p:cNvPr>
              <p:cNvSpPr/>
              <p:nvPr/>
            </p:nvSpPr>
            <p:spPr>
              <a:xfrm>
                <a:off x="9938649" y="6122111"/>
                <a:ext cx="96263" cy="4124"/>
              </a:xfrm>
              <a:custGeom>
                <a:avLst/>
                <a:gdLst/>
                <a:ahLst/>
                <a:cxnLst/>
                <a:rect l="l" t="t" r="r" b="b"/>
                <a:pathLst>
                  <a:path w="189" h="8" extrusionOk="0">
                    <a:moveTo>
                      <a:pt x="189" y="0"/>
                    </a:moveTo>
                    <a:cubicBezTo>
                      <a:pt x="158" y="5"/>
                      <a:pt x="127" y="8"/>
                      <a:pt x="95" y="8"/>
                    </a:cubicBezTo>
                    <a:cubicBezTo>
                      <a:pt x="63" y="8"/>
                      <a:pt x="31" y="5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miter lim="524288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16" name="Google Shape;1570;p49">
                <a:extLst>
                  <a:ext uri="{FF2B5EF4-FFF2-40B4-BE49-F238E27FC236}">
                    <a16:creationId xmlns:a16="http://schemas.microsoft.com/office/drawing/2014/main" id="{702C28B8-A668-13EF-ABD6-A0366E00FEA8}"/>
                  </a:ext>
                </a:extLst>
              </p:cNvPr>
              <p:cNvSpPr/>
              <p:nvPr/>
            </p:nvSpPr>
            <p:spPr>
              <a:xfrm>
                <a:off x="9728084" y="5944196"/>
                <a:ext cx="47838" cy="83066"/>
              </a:xfrm>
              <a:custGeom>
                <a:avLst/>
                <a:gdLst/>
                <a:ahLst/>
                <a:cxnLst/>
                <a:rect l="l" t="t" r="r" b="b"/>
                <a:pathLst>
                  <a:path w="94" h="163" extrusionOk="0">
                    <a:moveTo>
                      <a:pt x="94" y="163"/>
                    </a:moveTo>
                    <a:cubicBezTo>
                      <a:pt x="74" y="140"/>
                      <a:pt x="56" y="114"/>
                      <a:pt x="40" y="86"/>
                    </a:cubicBezTo>
                    <a:cubicBezTo>
                      <a:pt x="24" y="58"/>
                      <a:pt x="11" y="30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miter lim="524288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17" name="Google Shape;1571;p49">
                <a:extLst>
                  <a:ext uri="{FF2B5EF4-FFF2-40B4-BE49-F238E27FC236}">
                    <a16:creationId xmlns:a16="http://schemas.microsoft.com/office/drawing/2014/main" id="{C24B3F63-5E10-E3C4-59A7-0E0D52B694B0}"/>
                  </a:ext>
                </a:extLst>
              </p:cNvPr>
              <p:cNvSpPr/>
              <p:nvPr/>
            </p:nvSpPr>
            <p:spPr>
              <a:xfrm>
                <a:off x="9728084" y="5672219"/>
                <a:ext cx="48230" cy="83066"/>
              </a:xfrm>
              <a:custGeom>
                <a:avLst/>
                <a:gdLst/>
                <a:ahLst/>
                <a:cxnLst/>
                <a:rect l="l" t="t" r="r" b="b"/>
                <a:pathLst>
                  <a:path w="95" h="163" extrusionOk="0">
                    <a:moveTo>
                      <a:pt x="0" y="163"/>
                    </a:moveTo>
                    <a:cubicBezTo>
                      <a:pt x="11" y="134"/>
                      <a:pt x="24" y="106"/>
                      <a:pt x="40" y="78"/>
                    </a:cubicBezTo>
                    <a:cubicBezTo>
                      <a:pt x="56" y="50"/>
                      <a:pt x="75" y="24"/>
                      <a:pt x="95" y="0"/>
                    </a:cubicBezTo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miter lim="524288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18" name="Google Shape;1572;p49">
                <a:extLst>
                  <a:ext uri="{FF2B5EF4-FFF2-40B4-BE49-F238E27FC236}">
                    <a16:creationId xmlns:a16="http://schemas.microsoft.com/office/drawing/2014/main" id="{E36ED228-72FC-44BE-3A09-E689B62CF03D}"/>
                  </a:ext>
                </a:extLst>
              </p:cNvPr>
              <p:cNvSpPr/>
              <p:nvPr/>
            </p:nvSpPr>
            <p:spPr>
              <a:xfrm>
                <a:off x="9939237" y="5573835"/>
                <a:ext cx="96263" cy="4124"/>
              </a:xfrm>
              <a:custGeom>
                <a:avLst/>
                <a:gdLst/>
                <a:ahLst/>
                <a:cxnLst/>
                <a:rect l="l" t="t" r="r" b="b"/>
                <a:pathLst>
                  <a:path w="189" h="8" extrusionOk="0">
                    <a:moveTo>
                      <a:pt x="0" y="8"/>
                    </a:moveTo>
                    <a:cubicBezTo>
                      <a:pt x="31" y="3"/>
                      <a:pt x="62" y="0"/>
                      <a:pt x="94" y="0"/>
                    </a:cubicBezTo>
                    <a:cubicBezTo>
                      <a:pt x="126" y="0"/>
                      <a:pt x="158" y="3"/>
                      <a:pt x="189" y="8"/>
                    </a:cubicBezTo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miter lim="524288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319" name="Google Shape;1573;p49">
              <a:extLst>
                <a:ext uri="{FF2B5EF4-FFF2-40B4-BE49-F238E27FC236}">
                  <a16:creationId xmlns:a16="http://schemas.microsoft.com/office/drawing/2014/main" id="{185DD9AA-8384-769D-BE89-D2E60B68242B}"/>
                </a:ext>
              </a:extLst>
            </p:cNvPr>
            <p:cNvGrpSpPr/>
            <p:nvPr/>
          </p:nvGrpSpPr>
          <p:grpSpPr>
            <a:xfrm>
              <a:off x="7561257" y="2816198"/>
              <a:ext cx="445582" cy="445743"/>
              <a:chOff x="10914672" y="5489861"/>
              <a:chExt cx="719842" cy="720102"/>
            </a:xfrm>
          </p:grpSpPr>
          <p:sp>
            <p:nvSpPr>
              <p:cNvPr id="320" name="Google Shape;1574;p49">
                <a:extLst>
                  <a:ext uri="{FF2B5EF4-FFF2-40B4-BE49-F238E27FC236}">
                    <a16:creationId xmlns:a16="http://schemas.microsoft.com/office/drawing/2014/main" id="{700CA599-B06C-D82F-2EF6-A02CAB44FC59}"/>
                  </a:ext>
                </a:extLst>
              </p:cNvPr>
              <p:cNvSpPr/>
              <p:nvPr/>
            </p:nvSpPr>
            <p:spPr>
              <a:xfrm>
                <a:off x="11420014" y="5489861"/>
                <a:ext cx="214500" cy="215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21" name="Google Shape;1575;p49">
                <a:extLst>
                  <a:ext uri="{FF2B5EF4-FFF2-40B4-BE49-F238E27FC236}">
                    <a16:creationId xmlns:a16="http://schemas.microsoft.com/office/drawing/2014/main" id="{A85990C5-C9C3-3094-8655-160012C48517}"/>
                  </a:ext>
                </a:extLst>
              </p:cNvPr>
              <p:cNvSpPr/>
              <p:nvPr/>
            </p:nvSpPr>
            <p:spPr>
              <a:xfrm>
                <a:off x="11420014" y="5994863"/>
                <a:ext cx="214500" cy="2151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22" name="Google Shape;1576;p49">
                <a:extLst>
                  <a:ext uri="{FF2B5EF4-FFF2-40B4-BE49-F238E27FC236}">
                    <a16:creationId xmlns:a16="http://schemas.microsoft.com/office/drawing/2014/main" id="{B048E647-22E9-B40A-C729-AA477B19CF85}"/>
                  </a:ext>
                </a:extLst>
              </p:cNvPr>
              <p:cNvSpPr/>
              <p:nvPr/>
            </p:nvSpPr>
            <p:spPr>
              <a:xfrm>
                <a:off x="10914672" y="5489861"/>
                <a:ext cx="214500" cy="215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23" name="Google Shape;1577;p49">
                <a:extLst>
                  <a:ext uri="{FF2B5EF4-FFF2-40B4-BE49-F238E27FC236}">
                    <a16:creationId xmlns:a16="http://schemas.microsoft.com/office/drawing/2014/main" id="{867D1D27-D807-D865-603F-20DD89295278}"/>
                  </a:ext>
                </a:extLst>
              </p:cNvPr>
              <p:cNvSpPr/>
              <p:nvPr/>
            </p:nvSpPr>
            <p:spPr>
              <a:xfrm>
                <a:off x="10914672" y="5994863"/>
                <a:ext cx="214500" cy="2151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24" name="Google Shape;1578;p49">
                <a:extLst>
                  <a:ext uri="{FF2B5EF4-FFF2-40B4-BE49-F238E27FC236}">
                    <a16:creationId xmlns:a16="http://schemas.microsoft.com/office/drawing/2014/main" id="{7B0BA4B7-D7EB-7848-3EDF-9CEEE4FF611F}"/>
                  </a:ext>
                </a:extLst>
              </p:cNvPr>
              <p:cNvSpPr/>
              <p:nvPr/>
            </p:nvSpPr>
            <p:spPr>
              <a:xfrm>
                <a:off x="11595623" y="5710038"/>
                <a:ext cx="28649" cy="276082"/>
              </a:xfrm>
              <a:custGeom>
                <a:avLst/>
                <a:gdLst/>
                <a:ahLst/>
                <a:cxnLst/>
                <a:rect l="l" t="t" r="r" b="b"/>
                <a:pathLst>
                  <a:path w="39" h="376" extrusionOk="0">
                    <a:moveTo>
                      <a:pt x="0" y="0"/>
                    </a:moveTo>
                    <a:cubicBezTo>
                      <a:pt x="25" y="59"/>
                      <a:pt x="39" y="123"/>
                      <a:pt x="39" y="190"/>
                    </a:cubicBezTo>
                    <a:cubicBezTo>
                      <a:pt x="39" y="256"/>
                      <a:pt x="26" y="319"/>
                      <a:pt x="2" y="376"/>
                    </a:cubicBezTo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miter lim="524288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25" name="Google Shape;1579;p49">
                <a:extLst>
                  <a:ext uri="{FF2B5EF4-FFF2-40B4-BE49-F238E27FC236}">
                    <a16:creationId xmlns:a16="http://schemas.microsoft.com/office/drawing/2014/main" id="{D6194508-1D0A-71C1-90E3-11C234D9D458}"/>
                  </a:ext>
                </a:extLst>
              </p:cNvPr>
              <p:cNvSpPr/>
              <p:nvPr/>
            </p:nvSpPr>
            <p:spPr>
              <a:xfrm>
                <a:off x="11138826" y="6170527"/>
                <a:ext cx="275351" cy="2914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40" extrusionOk="0">
                    <a:moveTo>
                      <a:pt x="375" y="0"/>
                    </a:moveTo>
                    <a:cubicBezTo>
                      <a:pt x="317" y="26"/>
                      <a:pt x="253" y="40"/>
                      <a:pt x="185" y="40"/>
                    </a:cubicBezTo>
                    <a:cubicBezTo>
                      <a:pt x="119" y="40"/>
                      <a:pt x="57" y="26"/>
                      <a:pt x="0" y="2"/>
                    </a:cubicBezTo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miter lim="524288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26" name="Google Shape;1580;p49">
                <a:extLst>
                  <a:ext uri="{FF2B5EF4-FFF2-40B4-BE49-F238E27FC236}">
                    <a16:creationId xmlns:a16="http://schemas.microsoft.com/office/drawing/2014/main" id="{4B3F9F63-5698-B1D7-97FA-ED4D19E636BE}"/>
                  </a:ext>
                </a:extLst>
              </p:cNvPr>
              <p:cNvSpPr/>
              <p:nvPr/>
            </p:nvSpPr>
            <p:spPr>
              <a:xfrm>
                <a:off x="10925018" y="5713747"/>
                <a:ext cx="28649" cy="275287"/>
              </a:xfrm>
              <a:custGeom>
                <a:avLst/>
                <a:gdLst/>
                <a:ahLst/>
                <a:cxnLst/>
                <a:rect l="l" t="t" r="r" b="b"/>
                <a:pathLst>
                  <a:path w="39" h="375" extrusionOk="0">
                    <a:moveTo>
                      <a:pt x="39" y="375"/>
                    </a:moveTo>
                    <a:cubicBezTo>
                      <a:pt x="14" y="317"/>
                      <a:pt x="0" y="253"/>
                      <a:pt x="0" y="185"/>
                    </a:cubicBezTo>
                    <a:cubicBezTo>
                      <a:pt x="0" y="120"/>
                      <a:pt x="13" y="57"/>
                      <a:pt x="37" y="0"/>
                    </a:cubicBezTo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miter lim="524288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27" name="Google Shape;1581;p49">
                <a:extLst>
                  <a:ext uri="{FF2B5EF4-FFF2-40B4-BE49-F238E27FC236}">
                    <a16:creationId xmlns:a16="http://schemas.microsoft.com/office/drawing/2014/main" id="{90129903-EE54-48F8-E868-1F448D53E357}"/>
                  </a:ext>
                </a:extLst>
              </p:cNvPr>
              <p:cNvSpPr/>
              <p:nvPr/>
            </p:nvSpPr>
            <p:spPr>
              <a:xfrm>
                <a:off x="11135112" y="5499930"/>
                <a:ext cx="275351" cy="28880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9" extrusionOk="0">
                    <a:moveTo>
                      <a:pt x="375" y="37"/>
                    </a:moveTo>
                    <a:cubicBezTo>
                      <a:pt x="318" y="13"/>
                      <a:pt x="256" y="0"/>
                      <a:pt x="190" y="0"/>
                    </a:cubicBezTo>
                    <a:cubicBezTo>
                      <a:pt x="122" y="0"/>
                      <a:pt x="58" y="14"/>
                      <a:pt x="0" y="39"/>
                    </a:cubicBezTo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miter lim="524288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28" name="Google Shape;1582;p49">
                <a:extLst>
                  <a:ext uri="{FF2B5EF4-FFF2-40B4-BE49-F238E27FC236}">
                    <a16:creationId xmlns:a16="http://schemas.microsoft.com/office/drawing/2014/main" id="{75A24BEE-4807-BF12-54B7-12385AAFDE39}"/>
                  </a:ext>
                </a:extLst>
              </p:cNvPr>
              <p:cNvSpPr/>
              <p:nvPr/>
            </p:nvSpPr>
            <p:spPr>
              <a:xfrm>
                <a:off x="11578115" y="5950881"/>
                <a:ext cx="52789" cy="38948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47" extrusionOk="0">
                    <a:moveTo>
                      <a:pt x="0" y="0"/>
                    </a:moveTo>
                    <a:lnTo>
                      <a:pt x="64" y="147"/>
                    </a:lnTo>
                    <a:lnTo>
                      <a:pt x="199" y="83"/>
                    </a:lnTo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29" name="Google Shape;1583;p49">
                <a:extLst>
                  <a:ext uri="{FF2B5EF4-FFF2-40B4-BE49-F238E27FC236}">
                    <a16:creationId xmlns:a16="http://schemas.microsoft.com/office/drawing/2014/main" id="{797D3D0C-531C-8EE6-AA0F-9D083857DA5C}"/>
                  </a:ext>
                </a:extLst>
              </p:cNvPr>
              <p:cNvSpPr/>
              <p:nvPr/>
            </p:nvSpPr>
            <p:spPr>
              <a:xfrm>
                <a:off x="11135112" y="6152776"/>
                <a:ext cx="38199" cy="5299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00" extrusionOk="0">
                    <a:moveTo>
                      <a:pt x="144" y="0"/>
                    </a:moveTo>
                    <a:lnTo>
                      <a:pt x="0" y="67"/>
                    </a:lnTo>
                    <a:lnTo>
                      <a:pt x="64" y="200"/>
                    </a:lnTo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30" name="Google Shape;1584;p49">
                <a:extLst>
                  <a:ext uri="{FF2B5EF4-FFF2-40B4-BE49-F238E27FC236}">
                    <a16:creationId xmlns:a16="http://schemas.microsoft.com/office/drawing/2014/main" id="{51BFE3B5-8F98-7173-38E5-FDF5E97C4297}"/>
                  </a:ext>
                </a:extLst>
              </p:cNvPr>
              <p:cNvSpPr/>
              <p:nvPr/>
            </p:nvSpPr>
            <p:spPr>
              <a:xfrm>
                <a:off x="10918386" y="5710038"/>
                <a:ext cx="53054" cy="38154"/>
              </a:xfrm>
              <a:custGeom>
                <a:avLst/>
                <a:gdLst/>
                <a:ahLst/>
                <a:cxnLst/>
                <a:rect l="l" t="t" r="r" b="b"/>
                <a:pathLst>
                  <a:path w="200" h="144" extrusionOk="0">
                    <a:moveTo>
                      <a:pt x="200" y="144"/>
                    </a:moveTo>
                    <a:lnTo>
                      <a:pt x="136" y="0"/>
                    </a:lnTo>
                    <a:lnTo>
                      <a:pt x="0" y="64"/>
                    </a:lnTo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31" name="Google Shape;1585;p49">
                <a:extLst>
                  <a:ext uri="{FF2B5EF4-FFF2-40B4-BE49-F238E27FC236}">
                    <a16:creationId xmlns:a16="http://schemas.microsoft.com/office/drawing/2014/main" id="{86CEA3C8-7388-BBDB-7C8F-AE3CAF4623AB}"/>
                  </a:ext>
                </a:extLst>
              </p:cNvPr>
              <p:cNvSpPr/>
              <p:nvPr/>
            </p:nvSpPr>
            <p:spPr>
              <a:xfrm>
                <a:off x="11375979" y="5493571"/>
                <a:ext cx="38199" cy="52726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99" extrusionOk="0">
                    <a:moveTo>
                      <a:pt x="0" y="199"/>
                    </a:moveTo>
                    <a:lnTo>
                      <a:pt x="144" y="135"/>
                    </a:lnTo>
                    <a:lnTo>
                      <a:pt x="81" y="0"/>
                    </a:lnTo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332" name="Google Shape;1586;p49">
              <a:extLst>
                <a:ext uri="{FF2B5EF4-FFF2-40B4-BE49-F238E27FC236}">
                  <a16:creationId xmlns:a16="http://schemas.microsoft.com/office/drawing/2014/main" id="{898C677E-6DB8-7424-D75B-1FF1F163F1D6}"/>
                </a:ext>
              </a:extLst>
            </p:cNvPr>
            <p:cNvGrpSpPr/>
            <p:nvPr/>
          </p:nvGrpSpPr>
          <p:grpSpPr>
            <a:xfrm>
              <a:off x="3938711" y="4257010"/>
              <a:ext cx="445821" cy="425246"/>
              <a:chOff x="8338678" y="5506443"/>
              <a:chExt cx="720227" cy="686988"/>
            </a:xfrm>
          </p:grpSpPr>
          <p:sp>
            <p:nvSpPr>
              <p:cNvPr id="333" name="Google Shape;1587;p49">
                <a:extLst>
                  <a:ext uri="{FF2B5EF4-FFF2-40B4-BE49-F238E27FC236}">
                    <a16:creationId xmlns:a16="http://schemas.microsoft.com/office/drawing/2014/main" id="{3C9C3669-B1DB-62EF-BC4A-DB7B51463AC2}"/>
                  </a:ext>
                </a:extLst>
              </p:cNvPr>
              <p:cNvSpPr/>
              <p:nvPr/>
            </p:nvSpPr>
            <p:spPr>
              <a:xfrm>
                <a:off x="8706181" y="5506443"/>
                <a:ext cx="230803" cy="263259"/>
              </a:xfrm>
              <a:custGeom>
                <a:avLst/>
                <a:gdLst/>
                <a:ahLst/>
                <a:cxnLst/>
                <a:rect l="l" t="t" r="r" b="b"/>
                <a:pathLst>
                  <a:path w="378" h="432" extrusionOk="0">
                    <a:moveTo>
                      <a:pt x="378" y="119"/>
                    </a:moveTo>
                    <a:cubicBezTo>
                      <a:pt x="378" y="111"/>
                      <a:pt x="374" y="105"/>
                      <a:pt x="367" y="101"/>
                    </a:cubicBezTo>
                    <a:cubicBezTo>
                      <a:pt x="199" y="4"/>
                      <a:pt x="199" y="4"/>
                      <a:pt x="199" y="4"/>
                    </a:cubicBezTo>
                    <a:cubicBezTo>
                      <a:pt x="193" y="0"/>
                      <a:pt x="185" y="0"/>
                      <a:pt x="178" y="4"/>
                    </a:cubicBezTo>
                    <a:cubicBezTo>
                      <a:pt x="11" y="101"/>
                      <a:pt x="11" y="101"/>
                      <a:pt x="11" y="101"/>
                    </a:cubicBezTo>
                    <a:cubicBezTo>
                      <a:pt x="4" y="104"/>
                      <a:pt x="0" y="111"/>
                      <a:pt x="0" y="119"/>
                    </a:cubicBezTo>
                    <a:cubicBezTo>
                      <a:pt x="0" y="313"/>
                      <a:pt x="0" y="313"/>
                      <a:pt x="0" y="313"/>
                    </a:cubicBezTo>
                    <a:cubicBezTo>
                      <a:pt x="0" y="313"/>
                      <a:pt x="0" y="313"/>
                      <a:pt x="0" y="314"/>
                    </a:cubicBezTo>
                    <a:cubicBezTo>
                      <a:pt x="0" y="321"/>
                      <a:pt x="4" y="327"/>
                      <a:pt x="10" y="331"/>
                    </a:cubicBezTo>
                    <a:cubicBezTo>
                      <a:pt x="178" y="428"/>
                      <a:pt x="178" y="428"/>
                      <a:pt x="178" y="428"/>
                    </a:cubicBezTo>
                    <a:cubicBezTo>
                      <a:pt x="185" y="432"/>
                      <a:pt x="193" y="432"/>
                      <a:pt x="199" y="428"/>
                    </a:cubicBezTo>
                    <a:cubicBezTo>
                      <a:pt x="367" y="331"/>
                      <a:pt x="367" y="331"/>
                      <a:pt x="367" y="331"/>
                    </a:cubicBezTo>
                    <a:cubicBezTo>
                      <a:pt x="373" y="327"/>
                      <a:pt x="377" y="321"/>
                      <a:pt x="378" y="314"/>
                    </a:cubicBezTo>
                    <a:cubicBezTo>
                      <a:pt x="378" y="313"/>
                      <a:pt x="378" y="313"/>
                      <a:pt x="378" y="313"/>
                    </a:cubicBezTo>
                    <a:cubicBezTo>
                      <a:pt x="378" y="119"/>
                      <a:pt x="378" y="119"/>
                      <a:pt x="378" y="119"/>
                    </a:cubicBezTo>
                    <a:cubicBezTo>
                      <a:pt x="378" y="119"/>
                      <a:pt x="378" y="119"/>
                      <a:pt x="378" y="1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34" name="Google Shape;1588;p49">
                <a:extLst>
                  <a:ext uri="{FF2B5EF4-FFF2-40B4-BE49-F238E27FC236}">
                    <a16:creationId xmlns:a16="http://schemas.microsoft.com/office/drawing/2014/main" id="{4FE4F8BA-51C5-09EB-511D-53219D2CB2C3}"/>
                  </a:ext>
                </a:extLst>
              </p:cNvPr>
              <p:cNvSpPr/>
              <p:nvPr/>
            </p:nvSpPr>
            <p:spPr>
              <a:xfrm>
                <a:off x="8460817" y="5506443"/>
                <a:ext cx="230586" cy="263259"/>
              </a:xfrm>
              <a:custGeom>
                <a:avLst/>
                <a:gdLst/>
                <a:ahLst/>
                <a:cxnLst/>
                <a:rect l="l" t="t" r="r" b="b"/>
                <a:pathLst>
                  <a:path w="378" h="432" extrusionOk="0">
                    <a:moveTo>
                      <a:pt x="378" y="119"/>
                    </a:moveTo>
                    <a:cubicBezTo>
                      <a:pt x="378" y="111"/>
                      <a:pt x="374" y="105"/>
                      <a:pt x="368" y="101"/>
                    </a:cubicBezTo>
                    <a:cubicBezTo>
                      <a:pt x="200" y="4"/>
                      <a:pt x="200" y="4"/>
                      <a:pt x="200" y="4"/>
                    </a:cubicBezTo>
                    <a:cubicBezTo>
                      <a:pt x="193" y="0"/>
                      <a:pt x="185" y="0"/>
                      <a:pt x="179" y="4"/>
                    </a:cubicBezTo>
                    <a:cubicBezTo>
                      <a:pt x="11" y="101"/>
                      <a:pt x="11" y="101"/>
                      <a:pt x="11" y="101"/>
                    </a:cubicBezTo>
                    <a:cubicBezTo>
                      <a:pt x="4" y="104"/>
                      <a:pt x="0" y="111"/>
                      <a:pt x="0" y="119"/>
                    </a:cubicBezTo>
                    <a:cubicBezTo>
                      <a:pt x="0" y="313"/>
                      <a:pt x="0" y="313"/>
                      <a:pt x="0" y="313"/>
                    </a:cubicBezTo>
                    <a:cubicBezTo>
                      <a:pt x="0" y="313"/>
                      <a:pt x="0" y="313"/>
                      <a:pt x="0" y="314"/>
                    </a:cubicBezTo>
                    <a:cubicBezTo>
                      <a:pt x="1" y="321"/>
                      <a:pt x="5" y="327"/>
                      <a:pt x="11" y="331"/>
                    </a:cubicBezTo>
                    <a:cubicBezTo>
                      <a:pt x="179" y="428"/>
                      <a:pt x="179" y="428"/>
                      <a:pt x="179" y="428"/>
                    </a:cubicBezTo>
                    <a:cubicBezTo>
                      <a:pt x="185" y="432"/>
                      <a:pt x="193" y="432"/>
                      <a:pt x="200" y="428"/>
                    </a:cubicBezTo>
                    <a:cubicBezTo>
                      <a:pt x="367" y="331"/>
                      <a:pt x="367" y="331"/>
                      <a:pt x="367" y="331"/>
                    </a:cubicBezTo>
                    <a:cubicBezTo>
                      <a:pt x="374" y="327"/>
                      <a:pt x="378" y="321"/>
                      <a:pt x="378" y="314"/>
                    </a:cubicBezTo>
                    <a:cubicBezTo>
                      <a:pt x="378" y="313"/>
                      <a:pt x="378" y="313"/>
                      <a:pt x="378" y="313"/>
                    </a:cubicBezTo>
                    <a:cubicBezTo>
                      <a:pt x="378" y="119"/>
                      <a:pt x="378" y="119"/>
                      <a:pt x="378" y="119"/>
                    </a:cubicBezTo>
                    <a:cubicBezTo>
                      <a:pt x="378" y="119"/>
                      <a:pt x="378" y="119"/>
                      <a:pt x="378" y="1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35" name="Google Shape;1589;p49">
                <a:extLst>
                  <a:ext uri="{FF2B5EF4-FFF2-40B4-BE49-F238E27FC236}">
                    <a16:creationId xmlns:a16="http://schemas.microsoft.com/office/drawing/2014/main" id="{0A3D77F1-2AE7-F9A7-EF9C-A3E435AABA52}"/>
                  </a:ext>
                </a:extLst>
              </p:cNvPr>
              <p:cNvSpPr/>
              <p:nvPr/>
            </p:nvSpPr>
            <p:spPr>
              <a:xfrm>
                <a:off x="8338678" y="5718525"/>
                <a:ext cx="230151" cy="262608"/>
              </a:xfrm>
              <a:custGeom>
                <a:avLst/>
                <a:gdLst/>
                <a:ahLst/>
                <a:cxnLst/>
                <a:rect l="l" t="t" r="r" b="b"/>
                <a:pathLst>
                  <a:path w="377" h="431" extrusionOk="0">
                    <a:moveTo>
                      <a:pt x="377" y="119"/>
                    </a:moveTo>
                    <a:cubicBezTo>
                      <a:pt x="377" y="111"/>
                      <a:pt x="373" y="105"/>
                      <a:pt x="367" y="101"/>
                    </a:cubicBezTo>
                    <a:cubicBezTo>
                      <a:pt x="199" y="4"/>
                      <a:pt x="199" y="4"/>
                      <a:pt x="199" y="4"/>
                    </a:cubicBezTo>
                    <a:cubicBezTo>
                      <a:pt x="193" y="0"/>
                      <a:pt x="185" y="0"/>
                      <a:pt x="178" y="4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4" y="104"/>
                      <a:pt x="0" y="111"/>
                      <a:pt x="0" y="11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313"/>
                      <a:pt x="0" y="313"/>
                      <a:pt x="0" y="313"/>
                    </a:cubicBezTo>
                    <a:cubicBezTo>
                      <a:pt x="0" y="313"/>
                      <a:pt x="0" y="313"/>
                      <a:pt x="0" y="313"/>
                    </a:cubicBezTo>
                    <a:cubicBezTo>
                      <a:pt x="0" y="321"/>
                      <a:pt x="4" y="327"/>
                      <a:pt x="10" y="331"/>
                    </a:cubicBezTo>
                    <a:cubicBezTo>
                      <a:pt x="178" y="428"/>
                      <a:pt x="178" y="428"/>
                      <a:pt x="178" y="428"/>
                    </a:cubicBezTo>
                    <a:cubicBezTo>
                      <a:pt x="184" y="431"/>
                      <a:pt x="192" y="431"/>
                      <a:pt x="199" y="428"/>
                    </a:cubicBezTo>
                    <a:cubicBezTo>
                      <a:pt x="367" y="331"/>
                      <a:pt x="367" y="331"/>
                      <a:pt x="367" y="331"/>
                    </a:cubicBezTo>
                    <a:cubicBezTo>
                      <a:pt x="373" y="327"/>
                      <a:pt x="377" y="321"/>
                      <a:pt x="377" y="313"/>
                    </a:cubicBezTo>
                    <a:cubicBezTo>
                      <a:pt x="377" y="313"/>
                      <a:pt x="377" y="313"/>
                      <a:pt x="377" y="313"/>
                    </a:cubicBezTo>
                    <a:cubicBezTo>
                      <a:pt x="377" y="119"/>
                      <a:pt x="377" y="119"/>
                      <a:pt x="377" y="119"/>
                    </a:cubicBezTo>
                    <a:cubicBezTo>
                      <a:pt x="377" y="119"/>
                      <a:pt x="377" y="119"/>
                      <a:pt x="377" y="11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36" name="Google Shape;1590;p49">
                <a:extLst>
                  <a:ext uri="{FF2B5EF4-FFF2-40B4-BE49-F238E27FC236}">
                    <a16:creationId xmlns:a16="http://schemas.microsoft.com/office/drawing/2014/main" id="{5F5D610C-7168-6E02-1457-A2540DF48A16}"/>
                  </a:ext>
                </a:extLst>
              </p:cNvPr>
              <p:cNvSpPr/>
              <p:nvPr/>
            </p:nvSpPr>
            <p:spPr>
              <a:xfrm>
                <a:off x="8828754" y="5718525"/>
                <a:ext cx="230151" cy="262608"/>
              </a:xfrm>
              <a:custGeom>
                <a:avLst/>
                <a:gdLst/>
                <a:ahLst/>
                <a:cxnLst/>
                <a:rect l="l" t="t" r="r" b="b"/>
                <a:pathLst>
                  <a:path w="377" h="431" extrusionOk="0">
                    <a:moveTo>
                      <a:pt x="377" y="119"/>
                    </a:moveTo>
                    <a:cubicBezTo>
                      <a:pt x="377" y="111"/>
                      <a:pt x="373" y="105"/>
                      <a:pt x="367" y="101"/>
                    </a:cubicBezTo>
                    <a:cubicBezTo>
                      <a:pt x="199" y="4"/>
                      <a:pt x="199" y="4"/>
                      <a:pt x="199" y="4"/>
                    </a:cubicBezTo>
                    <a:cubicBezTo>
                      <a:pt x="193" y="0"/>
                      <a:pt x="185" y="0"/>
                      <a:pt x="178" y="4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4" y="104"/>
                      <a:pt x="0" y="111"/>
                      <a:pt x="0" y="11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313"/>
                      <a:pt x="0" y="313"/>
                      <a:pt x="0" y="313"/>
                    </a:cubicBezTo>
                    <a:cubicBezTo>
                      <a:pt x="0" y="313"/>
                      <a:pt x="0" y="313"/>
                      <a:pt x="0" y="313"/>
                    </a:cubicBezTo>
                    <a:cubicBezTo>
                      <a:pt x="0" y="321"/>
                      <a:pt x="4" y="327"/>
                      <a:pt x="10" y="331"/>
                    </a:cubicBezTo>
                    <a:cubicBezTo>
                      <a:pt x="178" y="428"/>
                      <a:pt x="178" y="428"/>
                      <a:pt x="178" y="428"/>
                    </a:cubicBezTo>
                    <a:cubicBezTo>
                      <a:pt x="184" y="431"/>
                      <a:pt x="192" y="431"/>
                      <a:pt x="199" y="428"/>
                    </a:cubicBezTo>
                    <a:cubicBezTo>
                      <a:pt x="367" y="331"/>
                      <a:pt x="367" y="331"/>
                      <a:pt x="367" y="331"/>
                    </a:cubicBezTo>
                    <a:cubicBezTo>
                      <a:pt x="373" y="327"/>
                      <a:pt x="377" y="321"/>
                      <a:pt x="377" y="313"/>
                    </a:cubicBezTo>
                    <a:cubicBezTo>
                      <a:pt x="377" y="313"/>
                      <a:pt x="377" y="313"/>
                      <a:pt x="377" y="313"/>
                    </a:cubicBezTo>
                    <a:cubicBezTo>
                      <a:pt x="377" y="119"/>
                      <a:pt x="377" y="119"/>
                      <a:pt x="377" y="119"/>
                    </a:cubicBezTo>
                    <a:cubicBezTo>
                      <a:pt x="377" y="119"/>
                      <a:pt x="377" y="119"/>
                      <a:pt x="377" y="11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37" name="Google Shape;1591;p49">
                <a:extLst>
                  <a:ext uri="{FF2B5EF4-FFF2-40B4-BE49-F238E27FC236}">
                    <a16:creationId xmlns:a16="http://schemas.microsoft.com/office/drawing/2014/main" id="{C00541A7-429E-97D3-3848-81154C255AA6}"/>
                  </a:ext>
                </a:extLst>
              </p:cNvPr>
              <p:cNvSpPr/>
              <p:nvPr/>
            </p:nvSpPr>
            <p:spPr>
              <a:xfrm>
                <a:off x="8706181" y="5930607"/>
                <a:ext cx="230803" cy="262825"/>
              </a:xfrm>
              <a:custGeom>
                <a:avLst/>
                <a:gdLst/>
                <a:ahLst/>
                <a:cxnLst/>
                <a:rect l="l" t="t" r="r" b="b"/>
                <a:pathLst>
                  <a:path w="378" h="431" extrusionOk="0">
                    <a:moveTo>
                      <a:pt x="378" y="118"/>
                    </a:moveTo>
                    <a:cubicBezTo>
                      <a:pt x="377" y="111"/>
                      <a:pt x="374" y="104"/>
                      <a:pt x="367" y="100"/>
                    </a:cubicBezTo>
                    <a:cubicBezTo>
                      <a:pt x="200" y="3"/>
                      <a:pt x="200" y="3"/>
                      <a:pt x="200" y="3"/>
                    </a:cubicBezTo>
                    <a:cubicBezTo>
                      <a:pt x="193" y="0"/>
                      <a:pt x="185" y="0"/>
                      <a:pt x="179" y="3"/>
                    </a:cubicBezTo>
                    <a:cubicBezTo>
                      <a:pt x="11" y="100"/>
                      <a:pt x="11" y="100"/>
                      <a:pt x="11" y="100"/>
                    </a:cubicBezTo>
                    <a:cubicBezTo>
                      <a:pt x="4" y="104"/>
                      <a:pt x="0" y="111"/>
                      <a:pt x="0" y="118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0" y="312"/>
                      <a:pt x="0" y="312"/>
                      <a:pt x="0" y="312"/>
                    </a:cubicBezTo>
                    <a:cubicBezTo>
                      <a:pt x="0" y="312"/>
                      <a:pt x="0" y="312"/>
                      <a:pt x="0" y="313"/>
                    </a:cubicBezTo>
                    <a:cubicBezTo>
                      <a:pt x="0" y="320"/>
                      <a:pt x="4" y="327"/>
                      <a:pt x="11" y="330"/>
                    </a:cubicBezTo>
                    <a:cubicBezTo>
                      <a:pt x="178" y="427"/>
                      <a:pt x="178" y="427"/>
                      <a:pt x="178" y="427"/>
                    </a:cubicBezTo>
                    <a:cubicBezTo>
                      <a:pt x="185" y="431"/>
                      <a:pt x="193" y="431"/>
                      <a:pt x="199" y="427"/>
                    </a:cubicBezTo>
                    <a:cubicBezTo>
                      <a:pt x="367" y="330"/>
                      <a:pt x="367" y="330"/>
                      <a:pt x="367" y="330"/>
                    </a:cubicBezTo>
                    <a:cubicBezTo>
                      <a:pt x="374" y="327"/>
                      <a:pt x="377" y="320"/>
                      <a:pt x="378" y="313"/>
                    </a:cubicBezTo>
                    <a:cubicBezTo>
                      <a:pt x="378" y="313"/>
                      <a:pt x="378" y="312"/>
                      <a:pt x="378" y="312"/>
                    </a:cubicBezTo>
                    <a:cubicBezTo>
                      <a:pt x="378" y="119"/>
                      <a:pt x="378" y="119"/>
                      <a:pt x="378" y="119"/>
                    </a:cubicBezTo>
                    <a:cubicBezTo>
                      <a:pt x="378" y="118"/>
                      <a:pt x="378" y="118"/>
                      <a:pt x="378" y="11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38" name="Google Shape;1592;p49">
                <a:extLst>
                  <a:ext uri="{FF2B5EF4-FFF2-40B4-BE49-F238E27FC236}">
                    <a16:creationId xmlns:a16="http://schemas.microsoft.com/office/drawing/2014/main" id="{27C0BF81-BD02-89C3-74EA-0F7DC7CF55C1}"/>
                  </a:ext>
                </a:extLst>
              </p:cNvPr>
              <p:cNvSpPr/>
              <p:nvPr/>
            </p:nvSpPr>
            <p:spPr>
              <a:xfrm>
                <a:off x="8460817" y="5930607"/>
                <a:ext cx="230586" cy="262825"/>
              </a:xfrm>
              <a:custGeom>
                <a:avLst/>
                <a:gdLst/>
                <a:ahLst/>
                <a:cxnLst/>
                <a:rect l="l" t="t" r="r" b="b"/>
                <a:pathLst>
                  <a:path w="378" h="431" extrusionOk="0">
                    <a:moveTo>
                      <a:pt x="378" y="118"/>
                    </a:moveTo>
                    <a:cubicBezTo>
                      <a:pt x="378" y="111"/>
                      <a:pt x="374" y="104"/>
                      <a:pt x="367" y="100"/>
                    </a:cubicBezTo>
                    <a:cubicBezTo>
                      <a:pt x="200" y="3"/>
                      <a:pt x="200" y="3"/>
                      <a:pt x="200" y="3"/>
                    </a:cubicBezTo>
                    <a:cubicBezTo>
                      <a:pt x="193" y="0"/>
                      <a:pt x="185" y="0"/>
                      <a:pt x="179" y="3"/>
                    </a:cubicBezTo>
                    <a:cubicBezTo>
                      <a:pt x="11" y="100"/>
                      <a:pt x="11" y="100"/>
                      <a:pt x="11" y="100"/>
                    </a:cubicBezTo>
                    <a:cubicBezTo>
                      <a:pt x="4" y="104"/>
                      <a:pt x="1" y="111"/>
                      <a:pt x="0" y="118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0" y="312"/>
                      <a:pt x="0" y="312"/>
                      <a:pt x="0" y="312"/>
                    </a:cubicBezTo>
                    <a:cubicBezTo>
                      <a:pt x="0" y="312"/>
                      <a:pt x="0" y="312"/>
                      <a:pt x="0" y="313"/>
                    </a:cubicBezTo>
                    <a:cubicBezTo>
                      <a:pt x="1" y="320"/>
                      <a:pt x="4" y="327"/>
                      <a:pt x="11" y="330"/>
                    </a:cubicBezTo>
                    <a:cubicBezTo>
                      <a:pt x="179" y="427"/>
                      <a:pt x="179" y="427"/>
                      <a:pt x="179" y="427"/>
                    </a:cubicBezTo>
                    <a:cubicBezTo>
                      <a:pt x="185" y="431"/>
                      <a:pt x="193" y="431"/>
                      <a:pt x="199" y="427"/>
                    </a:cubicBezTo>
                    <a:cubicBezTo>
                      <a:pt x="367" y="330"/>
                      <a:pt x="367" y="330"/>
                      <a:pt x="367" y="330"/>
                    </a:cubicBezTo>
                    <a:cubicBezTo>
                      <a:pt x="374" y="327"/>
                      <a:pt x="378" y="320"/>
                      <a:pt x="378" y="313"/>
                    </a:cubicBezTo>
                    <a:cubicBezTo>
                      <a:pt x="378" y="313"/>
                      <a:pt x="378" y="312"/>
                      <a:pt x="378" y="312"/>
                    </a:cubicBezTo>
                    <a:cubicBezTo>
                      <a:pt x="378" y="119"/>
                      <a:pt x="378" y="119"/>
                      <a:pt x="378" y="119"/>
                    </a:cubicBezTo>
                    <a:cubicBezTo>
                      <a:pt x="378" y="118"/>
                      <a:pt x="378" y="118"/>
                      <a:pt x="378" y="11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339" name="Google Shape;1609;p49">
              <a:extLst>
                <a:ext uri="{FF2B5EF4-FFF2-40B4-BE49-F238E27FC236}">
                  <a16:creationId xmlns:a16="http://schemas.microsoft.com/office/drawing/2014/main" id="{2BED6A3B-523D-3DCD-29C4-9B5574E96425}"/>
                </a:ext>
              </a:extLst>
            </p:cNvPr>
            <p:cNvGrpSpPr/>
            <p:nvPr/>
          </p:nvGrpSpPr>
          <p:grpSpPr>
            <a:xfrm>
              <a:off x="1712345" y="2863218"/>
              <a:ext cx="445738" cy="442950"/>
              <a:chOff x="1442627" y="5710929"/>
              <a:chExt cx="594318" cy="590600"/>
            </a:xfrm>
          </p:grpSpPr>
          <p:sp>
            <p:nvSpPr>
              <p:cNvPr id="340" name="Google Shape;1610;p49">
                <a:extLst>
                  <a:ext uri="{FF2B5EF4-FFF2-40B4-BE49-F238E27FC236}">
                    <a16:creationId xmlns:a16="http://schemas.microsoft.com/office/drawing/2014/main" id="{B15D5DD2-159C-DA9A-A0F3-7E67D7D7DA3D}"/>
                  </a:ext>
                </a:extLst>
              </p:cNvPr>
              <p:cNvSpPr/>
              <p:nvPr/>
            </p:nvSpPr>
            <p:spPr>
              <a:xfrm>
                <a:off x="1442627" y="5710929"/>
                <a:ext cx="594318" cy="405222"/>
              </a:xfrm>
              <a:custGeom>
                <a:avLst/>
                <a:gdLst/>
                <a:ahLst/>
                <a:cxnLst/>
                <a:rect l="l" t="t" r="r" b="b"/>
                <a:pathLst>
                  <a:path w="734" h="500" extrusionOk="0">
                    <a:moveTo>
                      <a:pt x="699" y="500"/>
                    </a:moveTo>
                    <a:cubicBezTo>
                      <a:pt x="0" y="500"/>
                      <a:pt x="0" y="500"/>
                      <a:pt x="0" y="500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5"/>
                      <a:pt x="15" y="0"/>
                      <a:pt x="35" y="0"/>
                    </a:cubicBezTo>
                    <a:cubicBezTo>
                      <a:pt x="699" y="0"/>
                      <a:pt x="699" y="0"/>
                      <a:pt x="699" y="0"/>
                    </a:cubicBezTo>
                    <a:cubicBezTo>
                      <a:pt x="718" y="0"/>
                      <a:pt x="734" y="15"/>
                      <a:pt x="734" y="35"/>
                    </a:cubicBezTo>
                    <a:cubicBezTo>
                      <a:pt x="734" y="465"/>
                      <a:pt x="734" y="465"/>
                      <a:pt x="734" y="465"/>
                    </a:cubicBezTo>
                    <a:cubicBezTo>
                      <a:pt x="734" y="484"/>
                      <a:pt x="718" y="500"/>
                      <a:pt x="699" y="50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41" name="Google Shape;1611;p49">
                <a:extLst>
                  <a:ext uri="{FF2B5EF4-FFF2-40B4-BE49-F238E27FC236}">
                    <a16:creationId xmlns:a16="http://schemas.microsoft.com/office/drawing/2014/main" id="{5DE35C16-4919-6D27-AAFA-200015158CC3}"/>
                  </a:ext>
                </a:extLst>
              </p:cNvPr>
              <p:cNvSpPr/>
              <p:nvPr/>
            </p:nvSpPr>
            <p:spPr>
              <a:xfrm>
                <a:off x="1442627" y="6116151"/>
                <a:ext cx="349820" cy="97191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313" extrusionOk="0">
                    <a:moveTo>
                      <a:pt x="1126" y="313"/>
                    </a:moveTo>
                    <a:lnTo>
                      <a:pt x="0" y="0"/>
                    </a:lnTo>
                    <a:lnTo>
                      <a:pt x="1126" y="0"/>
                    </a:lnTo>
                    <a:lnTo>
                      <a:pt x="1126" y="31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42" name="Google Shape;1612;p49">
                <a:extLst>
                  <a:ext uri="{FF2B5EF4-FFF2-40B4-BE49-F238E27FC236}">
                    <a16:creationId xmlns:a16="http://schemas.microsoft.com/office/drawing/2014/main" id="{2C30A64A-F4E2-B207-17B6-C228623FC162}"/>
                  </a:ext>
                </a:extLst>
              </p:cNvPr>
              <p:cNvSpPr/>
              <p:nvPr/>
            </p:nvSpPr>
            <p:spPr>
              <a:xfrm>
                <a:off x="1573731" y="6152482"/>
                <a:ext cx="218715" cy="60861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96" extrusionOk="0">
                    <a:moveTo>
                      <a:pt x="0" y="196"/>
                    </a:moveTo>
                    <a:lnTo>
                      <a:pt x="704" y="196"/>
                    </a:lnTo>
                    <a:lnTo>
                      <a:pt x="0" y="0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43" name="Google Shape;1613;p49">
                <a:extLst>
                  <a:ext uri="{FF2B5EF4-FFF2-40B4-BE49-F238E27FC236}">
                    <a16:creationId xmlns:a16="http://schemas.microsoft.com/office/drawing/2014/main" id="{72B1B77A-43BC-F374-54DA-F7AA85B50B41}"/>
                  </a:ext>
                </a:extLst>
              </p:cNvPr>
              <p:cNvSpPr/>
              <p:nvPr/>
            </p:nvSpPr>
            <p:spPr>
              <a:xfrm>
                <a:off x="1573731" y="6213343"/>
                <a:ext cx="109358" cy="88186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84" extrusionOk="0">
                    <a:moveTo>
                      <a:pt x="352" y="284"/>
                    </a:moveTo>
                    <a:lnTo>
                      <a:pt x="0" y="0"/>
                    </a:lnTo>
                    <a:lnTo>
                      <a:pt x="352" y="0"/>
                    </a:lnTo>
                    <a:lnTo>
                      <a:pt x="352" y="284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344" name="Google Shape;1665;p49">
              <a:extLst>
                <a:ext uri="{FF2B5EF4-FFF2-40B4-BE49-F238E27FC236}">
                  <a16:creationId xmlns:a16="http://schemas.microsoft.com/office/drawing/2014/main" id="{64B01C28-315B-81FD-B433-5BCAFD10B5C9}"/>
                </a:ext>
              </a:extLst>
            </p:cNvPr>
            <p:cNvGrpSpPr/>
            <p:nvPr/>
          </p:nvGrpSpPr>
          <p:grpSpPr>
            <a:xfrm>
              <a:off x="2306033" y="2851879"/>
              <a:ext cx="642470" cy="446036"/>
              <a:chOff x="6332670" y="5663946"/>
              <a:chExt cx="856627" cy="594715"/>
            </a:xfrm>
          </p:grpSpPr>
          <p:grpSp>
            <p:nvGrpSpPr>
              <p:cNvPr id="345" name="Google Shape;1666;p49">
                <a:extLst>
                  <a:ext uri="{FF2B5EF4-FFF2-40B4-BE49-F238E27FC236}">
                    <a16:creationId xmlns:a16="http://schemas.microsoft.com/office/drawing/2014/main" id="{C29E5BDC-B877-D1C1-38D9-A32B6415B09A}"/>
                  </a:ext>
                </a:extLst>
              </p:cNvPr>
              <p:cNvGrpSpPr/>
              <p:nvPr/>
            </p:nvGrpSpPr>
            <p:grpSpPr>
              <a:xfrm>
                <a:off x="6392364" y="5663946"/>
                <a:ext cx="796933" cy="185801"/>
                <a:chOff x="3321050" y="1066800"/>
                <a:chExt cx="6505573" cy="1508125"/>
              </a:xfrm>
            </p:grpSpPr>
            <p:sp>
              <p:nvSpPr>
                <p:cNvPr id="352" name="Google Shape;1667;p49">
                  <a:extLst>
                    <a:ext uri="{FF2B5EF4-FFF2-40B4-BE49-F238E27FC236}">
                      <a16:creationId xmlns:a16="http://schemas.microsoft.com/office/drawing/2014/main" id="{310058DF-C3E9-62D2-4564-E0B2A1B7D4A9}"/>
                    </a:ext>
                  </a:extLst>
                </p:cNvPr>
                <p:cNvSpPr/>
                <p:nvPr/>
              </p:nvSpPr>
              <p:spPr>
                <a:xfrm>
                  <a:off x="3321050" y="1066800"/>
                  <a:ext cx="6505573" cy="150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384" extrusionOk="0">
                      <a:moveTo>
                        <a:pt x="1553" y="384"/>
                      </a:moveTo>
                      <a:cubicBezTo>
                        <a:pt x="1556" y="384"/>
                        <a:pt x="1560" y="382"/>
                        <a:pt x="1561" y="379"/>
                      </a:cubicBezTo>
                      <a:cubicBezTo>
                        <a:pt x="1657" y="196"/>
                        <a:pt x="1657" y="196"/>
                        <a:pt x="1657" y="196"/>
                      </a:cubicBezTo>
                      <a:cubicBezTo>
                        <a:pt x="1658" y="194"/>
                        <a:pt x="1658" y="190"/>
                        <a:pt x="1657" y="187"/>
                      </a:cubicBezTo>
                      <a:cubicBezTo>
                        <a:pt x="1561" y="5"/>
                        <a:pt x="1561" y="5"/>
                        <a:pt x="1561" y="5"/>
                      </a:cubicBezTo>
                      <a:cubicBezTo>
                        <a:pt x="1560" y="2"/>
                        <a:pt x="1556" y="0"/>
                        <a:pt x="1553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7"/>
                        <a:pt x="3" y="14"/>
                      </a:cubicBezTo>
                      <a:cubicBezTo>
                        <a:pt x="94" y="187"/>
                        <a:pt x="94" y="187"/>
                        <a:pt x="94" y="187"/>
                      </a:cubicBezTo>
                      <a:cubicBezTo>
                        <a:pt x="94" y="187"/>
                        <a:pt x="94" y="187"/>
                        <a:pt x="94" y="187"/>
                      </a:cubicBezTo>
                      <a:cubicBezTo>
                        <a:pt x="196" y="384"/>
                        <a:pt x="196" y="384"/>
                        <a:pt x="196" y="384"/>
                      </a:cubicBezTo>
                      <a:lnTo>
                        <a:pt x="1553" y="384"/>
                      </a:lnTo>
                      <a:close/>
                    </a:path>
                  </a:pathLst>
                </a:custGeom>
                <a:solidFill>
                  <a:srgbClr val="6AA84F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i="0" u="none" strike="noStrike" cap="none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53" name="Google Shape;1668;p49">
                  <a:extLst>
                    <a:ext uri="{FF2B5EF4-FFF2-40B4-BE49-F238E27FC236}">
                      <a16:creationId xmlns:a16="http://schemas.microsoft.com/office/drawing/2014/main" id="{7471B741-91B8-50A9-9EDC-AFBD5113E9C3}"/>
                    </a:ext>
                  </a:extLst>
                </p:cNvPr>
                <p:cNvSpPr/>
                <p:nvPr/>
              </p:nvSpPr>
              <p:spPr>
                <a:xfrm>
                  <a:off x="3321050" y="1801812"/>
                  <a:ext cx="769937" cy="773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" h="197" extrusionOk="0">
                      <a:moveTo>
                        <a:pt x="94" y="9"/>
                      </a:moveTo>
                      <a:cubicBezTo>
                        <a:pt x="3" y="183"/>
                        <a:pt x="3" y="183"/>
                        <a:pt x="3" y="183"/>
                      </a:cubicBezTo>
                      <a:cubicBezTo>
                        <a:pt x="0" y="189"/>
                        <a:pt x="5" y="197"/>
                        <a:pt x="12" y="197"/>
                      </a:cubicBezTo>
                      <a:cubicBezTo>
                        <a:pt x="196" y="197"/>
                        <a:pt x="196" y="197"/>
                        <a:pt x="196" y="197"/>
                      </a:cubicBezTo>
                      <a:cubicBezTo>
                        <a:pt x="94" y="0"/>
                        <a:pt x="94" y="0"/>
                        <a:pt x="94" y="0"/>
                      </a:cubicBezTo>
                      <a:cubicBezTo>
                        <a:pt x="95" y="3"/>
                        <a:pt x="95" y="7"/>
                        <a:pt x="94" y="9"/>
                      </a:cubicBezTo>
                      <a:close/>
                    </a:path>
                  </a:pathLst>
                </a:custGeom>
                <a:solidFill>
                  <a:srgbClr val="38761D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i="0" u="none" strike="noStrike" cap="none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  <p:grpSp>
            <p:nvGrpSpPr>
              <p:cNvPr id="346" name="Google Shape;1669;p49">
                <a:extLst>
                  <a:ext uri="{FF2B5EF4-FFF2-40B4-BE49-F238E27FC236}">
                    <a16:creationId xmlns:a16="http://schemas.microsoft.com/office/drawing/2014/main" id="{3981C03F-D054-0265-A168-4E7EAA7AD8C0}"/>
                  </a:ext>
                </a:extLst>
              </p:cNvPr>
              <p:cNvGrpSpPr/>
              <p:nvPr/>
            </p:nvGrpSpPr>
            <p:grpSpPr>
              <a:xfrm flipH="1">
                <a:off x="6332670" y="5868403"/>
                <a:ext cx="796933" cy="185801"/>
                <a:chOff x="3321050" y="1066800"/>
                <a:chExt cx="6505573" cy="1508125"/>
              </a:xfrm>
            </p:grpSpPr>
            <p:sp>
              <p:nvSpPr>
                <p:cNvPr id="350" name="Google Shape;1670;p49">
                  <a:extLst>
                    <a:ext uri="{FF2B5EF4-FFF2-40B4-BE49-F238E27FC236}">
                      <a16:creationId xmlns:a16="http://schemas.microsoft.com/office/drawing/2014/main" id="{F575AB68-978A-2367-F574-B9998442C31C}"/>
                    </a:ext>
                  </a:extLst>
                </p:cNvPr>
                <p:cNvSpPr/>
                <p:nvPr/>
              </p:nvSpPr>
              <p:spPr>
                <a:xfrm>
                  <a:off x="3321050" y="1066800"/>
                  <a:ext cx="6505573" cy="150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384" extrusionOk="0">
                      <a:moveTo>
                        <a:pt x="1553" y="384"/>
                      </a:moveTo>
                      <a:cubicBezTo>
                        <a:pt x="1556" y="384"/>
                        <a:pt x="1560" y="382"/>
                        <a:pt x="1561" y="379"/>
                      </a:cubicBezTo>
                      <a:cubicBezTo>
                        <a:pt x="1657" y="196"/>
                        <a:pt x="1657" y="196"/>
                        <a:pt x="1657" y="196"/>
                      </a:cubicBezTo>
                      <a:cubicBezTo>
                        <a:pt x="1658" y="194"/>
                        <a:pt x="1658" y="190"/>
                        <a:pt x="1657" y="187"/>
                      </a:cubicBezTo>
                      <a:cubicBezTo>
                        <a:pt x="1561" y="5"/>
                        <a:pt x="1561" y="5"/>
                        <a:pt x="1561" y="5"/>
                      </a:cubicBezTo>
                      <a:cubicBezTo>
                        <a:pt x="1560" y="2"/>
                        <a:pt x="1556" y="0"/>
                        <a:pt x="1553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7"/>
                        <a:pt x="3" y="14"/>
                      </a:cubicBezTo>
                      <a:cubicBezTo>
                        <a:pt x="94" y="187"/>
                        <a:pt x="94" y="187"/>
                        <a:pt x="94" y="187"/>
                      </a:cubicBezTo>
                      <a:cubicBezTo>
                        <a:pt x="94" y="187"/>
                        <a:pt x="94" y="187"/>
                        <a:pt x="94" y="187"/>
                      </a:cubicBezTo>
                      <a:cubicBezTo>
                        <a:pt x="196" y="384"/>
                        <a:pt x="196" y="384"/>
                        <a:pt x="196" y="384"/>
                      </a:cubicBezTo>
                      <a:lnTo>
                        <a:pt x="1553" y="384"/>
                      </a:ln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i="0" u="none" strike="noStrike" cap="none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51" name="Google Shape;1671;p49">
                  <a:extLst>
                    <a:ext uri="{FF2B5EF4-FFF2-40B4-BE49-F238E27FC236}">
                      <a16:creationId xmlns:a16="http://schemas.microsoft.com/office/drawing/2014/main" id="{F79A1A3B-6244-62F1-BDFB-7E17FF9868B3}"/>
                    </a:ext>
                  </a:extLst>
                </p:cNvPr>
                <p:cNvSpPr/>
                <p:nvPr/>
              </p:nvSpPr>
              <p:spPr>
                <a:xfrm>
                  <a:off x="3321050" y="1801812"/>
                  <a:ext cx="769937" cy="773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" h="197" extrusionOk="0">
                      <a:moveTo>
                        <a:pt x="94" y="9"/>
                      </a:moveTo>
                      <a:cubicBezTo>
                        <a:pt x="3" y="183"/>
                        <a:pt x="3" y="183"/>
                        <a:pt x="3" y="183"/>
                      </a:cubicBezTo>
                      <a:cubicBezTo>
                        <a:pt x="0" y="189"/>
                        <a:pt x="5" y="197"/>
                        <a:pt x="12" y="197"/>
                      </a:cubicBezTo>
                      <a:cubicBezTo>
                        <a:pt x="196" y="197"/>
                        <a:pt x="196" y="197"/>
                        <a:pt x="196" y="197"/>
                      </a:cubicBezTo>
                      <a:cubicBezTo>
                        <a:pt x="94" y="0"/>
                        <a:pt x="94" y="0"/>
                        <a:pt x="94" y="0"/>
                      </a:cubicBezTo>
                      <a:cubicBezTo>
                        <a:pt x="95" y="3"/>
                        <a:pt x="95" y="7"/>
                        <a:pt x="94" y="9"/>
                      </a:cubicBezTo>
                      <a:close/>
                    </a:path>
                  </a:pathLst>
                </a:custGeom>
                <a:solidFill>
                  <a:srgbClr val="134F5C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i="0" u="none" strike="noStrike" cap="none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  <p:grpSp>
            <p:nvGrpSpPr>
              <p:cNvPr id="347" name="Google Shape;1672;p49">
                <a:extLst>
                  <a:ext uri="{FF2B5EF4-FFF2-40B4-BE49-F238E27FC236}">
                    <a16:creationId xmlns:a16="http://schemas.microsoft.com/office/drawing/2014/main" id="{1C499F2A-19F1-651D-1984-98C67FBD2199}"/>
                  </a:ext>
                </a:extLst>
              </p:cNvPr>
              <p:cNvGrpSpPr/>
              <p:nvPr/>
            </p:nvGrpSpPr>
            <p:grpSpPr>
              <a:xfrm>
                <a:off x="6392364" y="6072860"/>
                <a:ext cx="796933" cy="185801"/>
                <a:chOff x="3321050" y="1066800"/>
                <a:chExt cx="6505573" cy="1508125"/>
              </a:xfrm>
            </p:grpSpPr>
            <p:sp>
              <p:nvSpPr>
                <p:cNvPr id="348" name="Google Shape;1673;p49">
                  <a:extLst>
                    <a:ext uri="{FF2B5EF4-FFF2-40B4-BE49-F238E27FC236}">
                      <a16:creationId xmlns:a16="http://schemas.microsoft.com/office/drawing/2014/main" id="{BA8173C2-871C-ACB4-8D73-096A6730081C}"/>
                    </a:ext>
                  </a:extLst>
                </p:cNvPr>
                <p:cNvSpPr/>
                <p:nvPr/>
              </p:nvSpPr>
              <p:spPr>
                <a:xfrm>
                  <a:off x="3321050" y="1066800"/>
                  <a:ext cx="6505573" cy="150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384" extrusionOk="0">
                      <a:moveTo>
                        <a:pt x="1553" y="384"/>
                      </a:moveTo>
                      <a:cubicBezTo>
                        <a:pt x="1556" y="384"/>
                        <a:pt x="1560" y="382"/>
                        <a:pt x="1561" y="379"/>
                      </a:cubicBezTo>
                      <a:cubicBezTo>
                        <a:pt x="1657" y="196"/>
                        <a:pt x="1657" y="196"/>
                        <a:pt x="1657" y="196"/>
                      </a:cubicBezTo>
                      <a:cubicBezTo>
                        <a:pt x="1658" y="194"/>
                        <a:pt x="1658" y="190"/>
                        <a:pt x="1657" y="187"/>
                      </a:cubicBezTo>
                      <a:cubicBezTo>
                        <a:pt x="1561" y="5"/>
                        <a:pt x="1561" y="5"/>
                        <a:pt x="1561" y="5"/>
                      </a:cubicBezTo>
                      <a:cubicBezTo>
                        <a:pt x="1560" y="2"/>
                        <a:pt x="1556" y="0"/>
                        <a:pt x="1553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7"/>
                        <a:pt x="3" y="14"/>
                      </a:cubicBezTo>
                      <a:cubicBezTo>
                        <a:pt x="94" y="187"/>
                        <a:pt x="94" y="187"/>
                        <a:pt x="94" y="187"/>
                      </a:cubicBezTo>
                      <a:cubicBezTo>
                        <a:pt x="94" y="187"/>
                        <a:pt x="94" y="187"/>
                        <a:pt x="94" y="187"/>
                      </a:cubicBezTo>
                      <a:cubicBezTo>
                        <a:pt x="196" y="384"/>
                        <a:pt x="196" y="384"/>
                        <a:pt x="196" y="384"/>
                      </a:cubicBezTo>
                      <a:lnTo>
                        <a:pt x="1553" y="384"/>
                      </a:lnTo>
                      <a:close/>
                    </a:path>
                  </a:pathLst>
                </a:custGeom>
                <a:solidFill>
                  <a:srgbClr val="3C78D8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i="0" u="none" strike="noStrike" cap="none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49" name="Google Shape;1674;p49">
                  <a:extLst>
                    <a:ext uri="{FF2B5EF4-FFF2-40B4-BE49-F238E27FC236}">
                      <a16:creationId xmlns:a16="http://schemas.microsoft.com/office/drawing/2014/main" id="{E86AAFE4-8A51-D9E4-E059-C768BDC154CE}"/>
                    </a:ext>
                  </a:extLst>
                </p:cNvPr>
                <p:cNvSpPr/>
                <p:nvPr/>
              </p:nvSpPr>
              <p:spPr>
                <a:xfrm>
                  <a:off x="3321050" y="1801812"/>
                  <a:ext cx="769937" cy="773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" h="197" extrusionOk="0">
                      <a:moveTo>
                        <a:pt x="94" y="9"/>
                      </a:moveTo>
                      <a:cubicBezTo>
                        <a:pt x="3" y="183"/>
                        <a:pt x="3" y="183"/>
                        <a:pt x="3" y="183"/>
                      </a:cubicBezTo>
                      <a:cubicBezTo>
                        <a:pt x="0" y="189"/>
                        <a:pt x="5" y="197"/>
                        <a:pt x="12" y="197"/>
                      </a:cubicBezTo>
                      <a:cubicBezTo>
                        <a:pt x="196" y="197"/>
                        <a:pt x="196" y="197"/>
                        <a:pt x="196" y="197"/>
                      </a:cubicBezTo>
                      <a:cubicBezTo>
                        <a:pt x="94" y="0"/>
                        <a:pt x="94" y="0"/>
                        <a:pt x="94" y="0"/>
                      </a:cubicBezTo>
                      <a:cubicBezTo>
                        <a:pt x="95" y="3"/>
                        <a:pt x="95" y="7"/>
                        <a:pt x="94" y="9"/>
                      </a:cubicBezTo>
                      <a:close/>
                    </a:path>
                  </a:pathLst>
                </a:custGeom>
                <a:solidFill>
                  <a:srgbClr val="1C4587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i="0" u="none" strike="noStrike" cap="none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</p:grpSp>
        <p:grpSp>
          <p:nvGrpSpPr>
            <p:cNvPr id="355" name="Google Shape;1586;p49">
              <a:extLst>
                <a:ext uri="{FF2B5EF4-FFF2-40B4-BE49-F238E27FC236}">
                  <a16:creationId xmlns:a16="http://schemas.microsoft.com/office/drawing/2014/main" id="{5D04137D-344D-5F4F-748D-1FD2174E1A2C}"/>
                </a:ext>
              </a:extLst>
            </p:cNvPr>
            <p:cNvGrpSpPr/>
            <p:nvPr/>
          </p:nvGrpSpPr>
          <p:grpSpPr>
            <a:xfrm>
              <a:off x="7407797" y="4142917"/>
              <a:ext cx="445821" cy="425246"/>
              <a:chOff x="8338678" y="5506443"/>
              <a:chExt cx="720227" cy="686988"/>
            </a:xfrm>
          </p:grpSpPr>
          <p:sp>
            <p:nvSpPr>
              <p:cNvPr id="356" name="Google Shape;1587;p49">
                <a:extLst>
                  <a:ext uri="{FF2B5EF4-FFF2-40B4-BE49-F238E27FC236}">
                    <a16:creationId xmlns:a16="http://schemas.microsoft.com/office/drawing/2014/main" id="{D6352046-C59F-639D-CC64-13321F090720}"/>
                  </a:ext>
                </a:extLst>
              </p:cNvPr>
              <p:cNvSpPr/>
              <p:nvPr/>
            </p:nvSpPr>
            <p:spPr>
              <a:xfrm>
                <a:off x="8706181" y="5506443"/>
                <a:ext cx="230803" cy="263259"/>
              </a:xfrm>
              <a:custGeom>
                <a:avLst/>
                <a:gdLst/>
                <a:ahLst/>
                <a:cxnLst/>
                <a:rect l="l" t="t" r="r" b="b"/>
                <a:pathLst>
                  <a:path w="378" h="432" extrusionOk="0">
                    <a:moveTo>
                      <a:pt x="378" y="119"/>
                    </a:moveTo>
                    <a:cubicBezTo>
                      <a:pt x="378" y="111"/>
                      <a:pt x="374" y="105"/>
                      <a:pt x="367" y="101"/>
                    </a:cubicBezTo>
                    <a:cubicBezTo>
                      <a:pt x="199" y="4"/>
                      <a:pt x="199" y="4"/>
                      <a:pt x="199" y="4"/>
                    </a:cubicBezTo>
                    <a:cubicBezTo>
                      <a:pt x="193" y="0"/>
                      <a:pt x="185" y="0"/>
                      <a:pt x="178" y="4"/>
                    </a:cubicBezTo>
                    <a:cubicBezTo>
                      <a:pt x="11" y="101"/>
                      <a:pt x="11" y="101"/>
                      <a:pt x="11" y="101"/>
                    </a:cubicBezTo>
                    <a:cubicBezTo>
                      <a:pt x="4" y="104"/>
                      <a:pt x="0" y="111"/>
                      <a:pt x="0" y="119"/>
                    </a:cubicBezTo>
                    <a:cubicBezTo>
                      <a:pt x="0" y="313"/>
                      <a:pt x="0" y="313"/>
                      <a:pt x="0" y="313"/>
                    </a:cubicBezTo>
                    <a:cubicBezTo>
                      <a:pt x="0" y="313"/>
                      <a:pt x="0" y="313"/>
                      <a:pt x="0" y="314"/>
                    </a:cubicBezTo>
                    <a:cubicBezTo>
                      <a:pt x="0" y="321"/>
                      <a:pt x="4" y="327"/>
                      <a:pt x="10" y="331"/>
                    </a:cubicBezTo>
                    <a:cubicBezTo>
                      <a:pt x="178" y="428"/>
                      <a:pt x="178" y="428"/>
                      <a:pt x="178" y="428"/>
                    </a:cubicBezTo>
                    <a:cubicBezTo>
                      <a:pt x="185" y="432"/>
                      <a:pt x="193" y="432"/>
                      <a:pt x="199" y="428"/>
                    </a:cubicBezTo>
                    <a:cubicBezTo>
                      <a:pt x="367" y="331"/>
                      <a:pt x="367" y="331"/>
                      <a:pt x="367" y="331"/>
                    </a:cubicBezTo>
                    <a:cubicBezTo>
                      <a:pt x="373" y="327"/>
                      <a:pt x="377" y="321"/>
                      <a:pt x="378" y="314"/>
                    </a:cubicBezTo>
                    <a:cubicBezTo>
                      <a:pt x="378" y="313"/>
                      <a:pt x="378" y="313"/>
                      <a:pt x="378" y="313"/>
                    </a:cubicBezTo>
                    <a:cubicBezTo>
                      <a:pt x="378" y="119"/>
                      <a:pt x="378" y="119"/>
                      <a:pt x="378" y="119"/>
                    </a:cubicBezTo>
                    <a:cubicBezTo>
                      <a:pt x="378" y="119"/>
                      <a:pt x="378" y="119"/>
                      <a:pt x="378" y="119"/>
                    </a:cubicBezTo>
                    <a:close/>
                  </a:path>
                </a:pathLst>
              </a:custGeom>
              <a:solidFill>
                <a:srgbClr val="EBC12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57" name="Google Shape;1588;p49">
                <a:extLst>
                  <a:ext uri="{FF2B5EF4-FFF2-40B4-BE49-F238E27FC236}">
                    <a16:creationId xmlns:a16="http://schemas.microsoft.com/office/drawing/2014/main" id="{7D5FF289-94E1-BA68-97D4-B8E9193081C9}"/>
                  </a:ext>
                </a:extLst>
              </p:cNvPr>
              <p:cNvSpPr/>
              <p:nvPr/>
            </p:nvSpPr>
            <p:spPr>
              <a:xfrm>
                <a:off x="8460817" y="5506443"/>
                <a:ext cx="230586" cy="263259"/>
              </a:xfrm>
              <a:custGeom>
                <a:avLst/>
                <a:gdLst/>
                <a:ahLst/>
                <a:cxnLst/>
                <a:rect l="l" t="t" r="r" b="b"/>
                <a:pathLst>
                  <a:path w="378" h="432" extrusionOk="0">
                    <a:moveTo>
                      <a:pt x="378" y="119"/>
                    </a:moveTo>
                    <a:cubicBezTo>
                      <a:pt x="378" y="111"/>
                      <a:pt x="374" y="105"/>
                      <a:pt x="368" y="101"/>
                    </a:cubicBezTo>
                    <a:cubicBezTo>
                      <a:pt x="200" y="4"/>
                      <a:pt x="200" y="4"/>
                      <a:pt x="200" y="4"/>
                    </a:cubicBezTo>
                    <a:cubicBezTo>
                      <a:pt x="193" y="0"/>
                      <a:pt x="185" y="0"/>
                      <a:pt x="179" y="4"/>
                    </a:cubicBezTo>
                    <a:cubicBezTo>
                      <a:pt x="11" y="101"/>
                      <a:pt x="11" y="101"/>
                      <a:pt x="11" y="101"/>
                    </a:cubicBezTo>
                    <a:cubicBezTo>
                      <a:pt x="4" y="104"/>
                      <a:pt x="0" y="111"/>
                      <a:pt x="0" y="119"/>
                    </a:cubicBezTo>
                    <a:cubicBezTo>
                      <a:pt x="0" y="313"/>
                      <a:pt x="0" y="313"/>
                      <a:pt x="0" y="313"/>
                    </a:cubicBezTo>
                    <a:cubicBezTo>
                      <a:pt x="0" y="313"/>
                      <a:pt x="0" y="313"/>
                      <a:pt x="0" y="314"/>
                    </a:cubicBezTo>
                    <a:cubicBezTo>
                      <a:pt x="1" y="321"/>
                      <a:pt x="5" y="327"/>
                      <a:pt x="11" y="331"/>
                    </a:cubicBezTo>
                    <a:cubicBezTo>
                      <a:pt x="179" y="428"/>
                      <a:pt x="179" y="428"/>
                      <a:pt x="179" y="428"/>
                    </a:cubicBezTo>
                    <a:cubicBezTo>
                      <a:pt x="185" y="432"/>
                      <a:pt x="193" y="432"/>
                      <a:pt x="200" y="428"/>
                    </a:cubicBezTo>
                    <a:cubicBezTo>
                      <a:pt x="367" y="331"/>
                      <a:pt x="367" y="331"/>
                      <a:pt x="367" y="331"/>
                    </a:cubicBezTo>
                    <a:cubicBezTo>
                      <a:pt x="374" y="327"/>
                      <a:pt x="378" y="321"/>
                      <a:pt x="378" y="314"/>
                    </a:cubicBezTo>
                    <a:cubicBezTo>
                      <a:pt x="378" y="313"/>
                      <a:pt x="378" y="313"/>
                      <a:pt x="378" y="313"/>
                    </a:cubicBezTo>
                    <a:cubicBezTo>
                      <a:pt x="378" y="119"/>
                      <a:pt x="378" y="119"/>
                      <a:pt x="378" y="119"/>
                    </a:cubicBezTo>
                    <a:cubicBezTo>
                      <a:pt x="378" y="119"/>
                      <a:pt x="378" y="119"/>
                      <a:pt x="378" y="119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58" name="Google Shape;1589;p49">
                <a:extLst>
                  <a:ext uri="{FF2B5EF4-FFF2-40B4-BE49-F238E27FC236}">
                    <a16:creationId xmlns:a16="http://schemas.microsoft.com/office/drawing/2014/main" id="{C25AED32-E485-6648-CC69-8122EA49ACAC}"/>
                  </a:ext>
                </a:extLst>
              </p:cNvPr>
              <p:cNvSpPr/>
              <p:nvPr/>
            </p:nvSpPr>
            <p:spPr>
              <a:xfrm>
                <a:off x="8338678" y="5718525"/>
                <a:ext cx="230151" cy="262608"/>
              </a:xfrm>
              <a:custGeom>
                <a:avLst/>
                <a:gdLst/>
                <a:ahLst/>
                <a:cxnLst/>
                <a:rect l="l" t="t" r="r" b="b"/>
                <a:pathLst>
                  <a:path w="377" h="431" extrusionOk="0">
                    <a:moveTo>
                      <a:pt x="377" y="119"/>
                    </a:moveTo>
                    <a:cubicBezTo>
                      <a:pt x="377" y="111"/>
                      <a:pt x="373" y="105"/>
                      <a:pt x="367" y="101"/>
                    </a:cubicBezTo>
                    <a:cubicBezTo>
                      <a:pt x="199" y="4"/>
                      <a:pt x="199" y="4"/>
                      <a:pt x="199" y="4"/>
                    </a:cubicBezTo>
                    <a:cubicBezTo>
                      <a:pt x="193" y="0"/>
                      <a:pt x="185" y="0"/>
                      <a:pt x="178" y="4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4" y="104"/>
                      <a:pt x="0" y="111"/>
                      <a:pt x="0" y="11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313"/>
                      <a:pt x="0" y="313"/>
                      <a:pt x="0" y="313"/>
                    </a:cubicBezTo>
                    <a:cubicBezTo>
                      <a:pt x="0" y="313"/>
                      <a:pt x="0" y="313"/>
                      <a:pt x="0" y="313"/>
                    </a:cubicBezTo>
                    <a:cubicBezTo>
                      <a:pt x="0" y="321"/>
                      <a:pt x="4" y="327"/>
                      <a:pt x="10" y="331"/>
                    </a:cubicBezTo>
                    <a:cubicBezTo>
                      <a:pt x="178" y="428"/>
                      <a:pt x="178" y="428"/>
                      <a:pt x="178" y="428"/>
                    </a:cubicBezTo>
                    <a:cubicBezTo>
                      <a:pt x="184" y="431"/>
                      <a:pt x="192" y="431"/>
                      <a:pt x="199" y="428"/>
                    </a:cubicBezTo>
                    <a:cubicBezTo>
                      <a:pt x="367" y="331"/>
                      <a:pt x="367" y="331"/>
                      <a:pt x="367" y="331"/>
                    </a:cubicBezTo>
                    <a:cubicBezTo>
                      <a:pt x="373" y="327"/>
                      <a:pt x="377" y="321"/>
                      <a:pt x="377" y="313"/>
                    </a:cubicBezTo>
                    <a:cubicBezTo>
                      <a:pt x="377" y="313"/>
                      <a:pt x="377" y="313"/>
                      <a:pt x="377" y="313"/>
                    </a:cubicBezTo>
                    <a:cubicBezTo>
                      <a:pt x="377" y="119"/>
                      <a:pt x="377" y="119"/>
                      <a:pt x="377" y="119"/>
                    </a:cubicBezTo>
                    <a:cubicBezTo>
                      <a:pt x="377" y="119"/>
                      <a:pt x="377" y="119"/>
                      <a:pt x="377" y="119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59" name="Google Shape;1590;p49">
                <a:extLst>
                  <a:ext uri="{FF2B5EF4-FFF2-40B4-BE49-F238E27FC236}">
                    <a16:creationId xmlns:a16="http://schemas.microsoft.com/office/drawing/2014/main" id="{69C4A028-FD7E-9B41-8A6A-FAB84E771430}"/>
                  </a:ext>
                </a:extLst>
              </p:cNvPr>
              <p:cNvSpPr/>
              <p:nvPr/>
            </p:nvSpPr>
            <p:spPr>
              <a:xfrm>
                <a:off x="8828754" y="5718525"/>
                <a:ext cx="230151" cy="262608"/>
              </a:xfrm>
              <a:custGeom>
                <a:avLst/>
                <a:gdLst/>
                <a:ahLst/>
                <a:cxnLst/>
                <a:rect l="l" t="t" r="r" b="b"/>
                <a:pathLst>
                  <a:path w="377" h="431" extrusionOk="0">
                    <a:moveTo>
                      <a:pt x="377" y="119"/>
                    </a:moveTo>
                    <a:cubicBezTo>
                      <a:pt x="377" y="111"/>
                      <a:pt x="373" y="105"/>
                      <a:pt x="367" y="101"/>
                    </a:cubicBezTo>
                    <a:cubicBezTo>
                      <a:pt x="199" y="4"/>
                      <a:pt x="199" y="4"/>
                      <a:pt x="199" y="4"/>
                    </a:cubicBezTo>
                    <a:cubicBezTo>
                      <a:pt x="193" y="0"/>
                      <a:pt x="185" y="0"/>
                      <a:pt x="178" y="4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4" y="104"/>
                      <a:pt x="0" y="111"/>
                      <a:pt x="0" y="11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313"/>
                      <a:pt x="0" y="313"/>
                      <a:pt x="0" y="313"/>
                    </a:cubicBezTo>
                    <a:cubicBezTo>
                      <a:pt x="0" y="313"/>
                      <a:pt x="0" y="313"/>
                      <a:pt x="0" y="313"/>
                    </a:cubicBezTo>
                    <a:cubicBezTo>
                      <a:pt x="0" y="321"/>
                      <a:pt x="4" y="327"/>
                      <a:pt x="10" y="331"/>
                    </a:cubicBezTo>
                    <a:cubicBezTo>
                      <a:pt x="178" y="428"/>
                      <a:pt x="178" y="428"/>
                      <a:pt x="178" y="428"/>
                    </a:cubicBezTo>
                    <a:cubicBezTo>
                      <a:pt x="184" y="431"/>
                      <a:pt x="192" y="431"/>
                      <a:pt x="199" y="428"/>
                    </a:cubicBezTo>
                    <a:cubicBezTo>
                      <a:pt x="367" y="331"/>
                      <a:pt x="367" y="331"/>
                      <a:pt x="367" y="331"/>
                    </a:cubicBezTo>
                    <a:cubicBezTo>
                      <a:pt x="373" y="327"/>
                      <a:pt x="377" y="321"/>
                      <a:pt x="377" y="313"/>
                    </a:cubicBezTo>
                    <a:cubicBezTo>
                      <a:pt x="377" y="313"/>
                      <a:pt x="377" y="313"/>
                      <a:pt x="377" y="313"/>
                    </a:cubicBezTo>
                    <a:cubicBezTo>
                      <a:pt x="377" y="119"/>
                      <a:pt x="377" y="119"/>
                      <a:pt x="377" y="119"/>
                    </a:cubicBezTo>
                    <a:cubicBezTo>
                      <a:pt x="377" y="119"/>
                      <a:pt x="377" y="119"/>
                      <a:pt x="377" y="119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60" name="Google Shape;1591;p49">
                <a:extLst>
                  <a:ext uri="{FF2B5EF4-FFF2-40B4-BE49-F238E27FC236}">
                    <a16:creationId xmlns:a16="http://schemas.microsoft.com/office/drawing/2014/main" id="{05D4FF66-5890-B71C-34C5-4B59AA709A11}"/>
                  </a:ext>
                </a:extLst>
              </p:cNvPr>
              <p:cNvSpPr/>
              <p:nvPr/>
            </p:nvSpPr>
            <p:spPr>
              <a:xfrm>
                <a:off x="8706181" y="5930607"/>
                <a:ext cx="230803" cy="262825"/>
              </a:xfrm>
              <a:custGeom>
                <a:avLst/>
                <a:gdLst/>
                <a:ahLst/>
                <a:cxnLst/>
                <a:rect l="l" t="t" r="r" b="b"/>
                <a:pathLst>
                  <a:path w="378" h="431" extrusionOk="0">
                    <a:moveTo>
                      <a:pt x="378" y="118"/>
                    </a:moveTo>
                    <a:cubicBezTo>
                      <a:pt x="377" y="111"/>
                      <a:pt x="374" y="104"/>
                      <a:pt x="367" y="100"/>
                    </a:cubicBezTo>
                    <a:cubicBezTo>
                      <a:pt x="200" y="3"/>
                      <a:pt x="200" y="3"/>
                      <a:pt x="200" y="3"/>
                    </a:cubicBezTo>
                    <a:cubicBezTo>
                      <a:pt x="193" y="0"/>
                      <a:pt x="185" y="0"/>
                      <a:pt x="179" y="3"/>
                    </a:cubicBezTo>
                    <a:cubicBezTo>
                      <a:pt x="11" y="100"/>
                      <a:pt x="11" y="100"/>
                      <a:pt x="11" y="100"/>
                    </a:cubicBezTo>
                    <a:cubicBezTo>
                      <a:pt x="4" y="104"/>
                      <a:pt x="0" y="111"/>
                      <a:pt x="0" y="118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0" y="312"/>
                      <a:pt x="0" y="312"/>
                      <a:pt x="0" y="312"/>
                    </a:cubicBezTo>
                    <a:cubicBezTo>
                      <a:pt x="0" y="312"/>
                      <a:pt x="0" y="312"/>
                      <a:pt x="0" y="313"/>
                    </a:cubicBezTo>
                    <a:cubicBezTo>
                      <a:pt x="0" y="320"/>
                      <a:pt x="4" y="327"/>
                      <a:pt x="11" y="330"/>
                    </a:cubicBezTo>
                    <a:cubicBezTo>
                      <a:pt x="178" y="427"/>
                      <a:pt x="178" y="427"/>
                      <a:pt x="178" y="427"/>
                    </a:cubicBezTo>
                    <a:cubicBezTo>
                      <a:pt x="185" y="431"/>
                      <a:pt x="193" y="431"/>
                      <a:pt x="199" y="427"/>
                    </a:cubicBezTo>
                    <a:cubicBezTo>
                      <a:pt x="367" y="330"/>
                      <a:pt x="367" y="330"/>
                      <a:pt x="367" y="330"/>
                    </a:cubicBezTo>
                    <a:cubicBezTo>
                      <a:pt x="374" y="327"/>
                      <a:pt x="377" y="320"/>
                      <a:pt x="378" y="313"/>
                    </a:cubicBezTo>
                    <a:cubicBezTo>
                      <a:pt x="378" y="313"/>
                      <a:pt x="378" y="312"/>
                      <a:pt x="378" y="312"/>
                    </a:cubicBezTo>
                    <a:cubicBezTo>
                      <a:pt x="378" y="119"/>
                      <a:pt x="378" y="119"/>
                      <a:pt x="378" y="119"/>
                    </a:cubicBezTo>
                    <a:cubicBezTo>
                      <a:pt x="378" y="118"/>
                      <a:pt x="378" y="118"/>
                      <a:pt x="378" y="11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61" name="Google Shape;1592;p49">
                <a:extLst>
                  <a:ext uri="{FF2B5EF4-FFF2-40B4-BE49-F238E27FC236}">
                    <a16:creationId xmlns:a16="http://schemas.microsoft.com/office/drawing/2014/main" id="{C6DE8D6B-AE8D-03CC-1688-584E6DC6E7C8}"/>
                  </a:ext>
                </a:extLst>
              </p:cNvPr>
              <p:cNvSpPr/>
              <p:nvPr/>
            </p:nvSpPr>
            <p:spPr>
              <a:xfrm>
                <a:off x="8460817" y="5930607"/>
                <a:ext cx="230586" cy="262825"/>
              </a:xfrm>
              <a:custGeom>
                <a:avLst/>
                <a:gdLst/>
                <a:ahLst/>
                <a:cxnLst/>
                <a:rect l="l" t="t" r="r" b="b"/>
                <a:pathLst>
                  <a:path w="378" h="431" extrusionOk="0">
                    <a:moveTo>
                      <a:pt x="378" y="118"/>
                    </a:moveTo>
                    <a:cubicBezTo>
                      <a:pt x="378" y="111"/>
                      <a:pt x="374" y="104"/>
                      <a:pt x="367" y="100"/>
                    </a:cubicBezTo>
                    <a:cubicBezTo>
                      <a:pt x="200" y="3"/>
                      <a:pt x="200" y="3"/>
                      <a:pt x="200" y="3"/>
                    </a:cubicBezTo>
                    <a:cubicBezTo>
                      <a:pt x="193" y="0"/>
                      <a:pt x="185" y="0"/>
                      <a:pt x="179" y="3"/>
                    </a:cubicBezTo>
                    <a:cubicBezTo>
                      <a:pt x="11" y="100"/>
                      <a:pt x="11" y="100"/>
                      <a:pt x="11" y="100"/>
                    </a:cubicBezTo>
                    <a:cubicBezTo>
                      <a:pt x="4" y="104"/>
                      <a:pt x="1" y="111"/>
                      <a:pt x="0" y="118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0" y="312"/>
                      <a:pt x="0" y="312"/>
                      <a:pt x="0" y="312"/>
                    </a:cubicBezTo>
                    <a:cubicBezTo>
                      <a:pt x="0" y="312"/>
                      <a:pt x="0" y="312"/>
                      <a:pt x="0" y="313"/>
                    </a:cubicBezTo>
                    <a:cubicBezTo>
                      <a:pt x="1" y="320"/>
                      <a:pt x="4" y="327"/>
                      <a:pt x="11" y="330"/>
                    </a:cubicBezTo>
                    <a:cubicBezTo>
                      <a:pt x="179" y="427"/>
                      <a:pt x="179" y="427"/>
                      <a:pt x="179" y="427"/>
                    </a:cubicBezTo>
                    <a:cubicBezTo>
                      <a:pt x="185" y="431"/>
                      <a:pt x="193" y="431"/>
                      <a:pt x="199" y="427"/>
                    </a:cubicBezTo>
                    <a:cubicBezTo>
                      <a:pt x="367" y="330"/>
                      <a:pt x="367" y="330"/>
                      <a:pt x="367" y="330"/>
                    </a:cubicBezTo>
                    <a:cubicBezTo>
                      <a:pt x="374" y="327"/>
                      <a:pt x="378" y="320"/>
                      <a:pt x="378" y="313"/>
                    </a:cubicBezTo>
                    <a:cubicBezTo>
                      <a:pt x="378" y="313"/>
                      <a:pt x="378" y="312"/>
                      <a:pt x="378" y="312"/>
                    </a:cubicBezTo>
                    <a:cubicBezTo>
                      <a:pt x="378" y="119"/>
                      <a:pt x="378" y="119"/>
                      <a:pt x="378" y="119"/>
                    </a:cubicBezTo>
                    <a:cubicBezTo>
                      <a:pt x="378" y="118"/>
                      <a:pt x="378" y="118"/>
                      <a:pt x="378" y="11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  <p:sp>
        <p:nvSpPr>
          <p:cNvPr id="362" name="Google Shape;778;p48">
            <a:extLst>
              <a:ext uri="{FF2B5EF4-FFF2-40B4-BE49-F238E27FC236}">
                <a16:creationId xmlns:a16="http://schemas.microsoft.com/office/drawing/2014/main" id="{0A245771-E6C4-7297-AA41-7E97D4B4A3F0}"/>
              </a:ext>
            </a:extLst>
          </p:cNvPr>
          <p:cNvSpPr txBox="1"/>
          <p:nvPr/>
        </p:nvSpPr>
        <p:spPr>
          <a:xfrm>
            <a:off x="861126" y="5452910"/>
            <a:ext cx="6573707" cy="2466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  <a:latin typeface="+mj-lt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AR" sz="1600" dirty="0">
                <a:solidFill>
                  <a:schemeClr val="dk1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Podés redimensionarlos sin perder calidad, cambiar el color haciendo </a:t>
            </a:r>
            <a:r>
              <a:rPr lang="es-AR" sz="1600" dirty="0" err="1">
                <a:solidFill>
                  <a:schemeClr val="dk1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click</a:t>
            </a:r>
            <a:r>
              <a:rPr lang="es-AR" sz="1600" dirty="0">
                <a:solidFill>
                  <a:schemeClr val="dk1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 más de una vez sobre el dibujo hasta que te permita la opción</a:t>
            </a:r>
            <a:endParaRPr sz="1600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969602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4;p17">
            <a:extLst>
              <a:ext uri="{FF2B5EF4-FFF2-40B4-BE49-F238E27FC236}">
                <a16:creationId xmlns:a16="http://schemas.microsoft.com/office/drawing/2014/main" id="{0DD3D5C4-6A72-D1BA-69BD-F4FE2CDA13DA}"/>
              </a:ext>
            </a:extLst>
          </p:cNvPr>
          <p:cNvSpPr txBox="1">
            <a:spLocks/>
          </p:cNvSpPr>
          <p:nvPr/>
        </p:nvSpPr>
        <p:spPr>
          <a:xfrm>
            <a:off x="1587727" y="1663028"/>
            <a:ext cx="4820799" cy="64668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Listado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Conceptos</a:t>
            </a:r>
            <a:endParaRPr lang="en-US" sz="3200" b="1" dirty="0">
              <a:highlight>
                <a:schemeClr val="accent1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125;p17">
            <a:extLst>
              <a:ext uri="{FF2B5EF4-FFF2-40B4-BE49-F238E27FC236}">
                <a16:creationId xmlns:a16="http://schemas.microsoft.com/office/drawing/2014/main" id="{8A48A37E-9AA8-1914-4A72-62DCC3C263B9}"/>
              </a:ext>
            </a:extLst>
          </p:cNvPr>
          <p:cNvSpPr txBox="1">
            <a:spLocks/>
          </p:cNvSpPr>
          <p:nvPr/>
        </p:nvSpPr>
        <p:spPr>
          <a:xfrm>
            <a:off x="1587727" y="2238243"/>
            <a:ext cx="9016546" cy="349887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s-ES" sz="2800" dirty="0">
                <a:latin typeface="+mj-lt"/>
              </a:rPr>
              <a:t>Acá </a:t>
            </a:r>
            <a:r>
              <a:rPr lang="es-ES" sz="2800" dirty="0" err="1">
                <a:latin typeface="+mj-lt"/>
              </a:rPr>
              <a:t>tenes</a:t>
            </a:r>
            <a:r>
              <a:rPr lang="es-ES" sz="2800" dirty="0">
                <a:latin typeface="+mj-lt"/>
              </a:rPr>
              <a:t> una lista de viñetas (podes cambiar el color desde la ventana de viñetas)</a:t>
            </a:r>
          </a:p>
          <a:p>
            <a:pPr marL="342900" indent="-342900" algn="l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s-ES" sz="2800" dirty="0">
                <a:latin typeface="+mj-lt"/>
              </a:rPr>
              <a:t>Algo de texto</a:t>
            </a:r>
          </a:p>
          <a:p>
            <a:pPr marL="342900" indent="-342900" algn="l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s-ES" sz="2800" dirty="0">
                <a:latin typeface="+mj-lt"/>
              </a:rPr>
              <a:t>Pero no sobrecargues tus diapositivas con contenido (consejo)</a:t>
            </a:r>
          </a:p>
          <a:p>
            <a:pPr algn="l">
              <a:spcBef>
                <a:spcPts val="60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es-ES" sz="2800" dirty="0">
              <a:latin typeface="+mj-lt"/>
            </a:endParaRPr>
          </a:p>
          <a:p>
            <a:pPr algn="l">
              <a:spcBef>
                <a:spcPts val="6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 dirty="0">
                <a:latin typeface="+mj-lt"/>
              </a:rPr>
              <a:t>Tu audiencia podrá oírte o leer el contenido, pero no hacer ambas cosas a la vez</a:t>
            </a:r>
            <a:r>
              <a:rPr lang="es-ES" sz="2800" dirty="0">
                <a:latin typeface="+mj-lt"/>
              </a:rPr>
              <a:t>. </a:t>
            </a:r>
          </a:p>
        </p:txBody>
      </p:sp>
      <p:pic>
        <p:nvPicPr>
          <p:cNvPr id="10" name="Picture 9" descr="A black and white sign with grey text&#10;&#10;Description automatically generated">
            <a:extLst>
              <a:ext uri="{FF2B5EF4-FFF2-40B4-BE49-F238E27FC236}">
                <a16:creationId xmlns:a16="http://schemas.microsoft.com/office/drawing/2014/main" id="{1EDFC254-559F-50EA-E151-02D150FBC1B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48" y="420317"/>
            <a:ext cx="2056062" cy="77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87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3">
            <a:extLst>
              <a:ext uri="{FF2B5EF4-FFF2-40B4-BE49-F238E27FC236}">
                <a16:creationId xmlns:a16="http://schemas.microsoft.com/office/drawing/2014/main" id="{89054A73-E20D-5A18-1ADF-A641DF9F6083}"/>
              </a:ext>
            </a:extLst>
          </p:cNvPr>
          <p:cNvSpPr/>
          <p:nvPr/>
        </p:nvSpPr>
        <p:spPr>
          <a:xfrm>
            <a:off x="2743172" y="302328"/>
            <a:ext cx="5862498" cy="586249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Google Shape;137;p18">
            <a:extLst>
              <a:ext uri="{FF2B5EF4-FFF2-40B4-BE49-F238E27FC236}">
                <a16:creationId xmlns:a16="http://schemas.microsoft.com/office/drawing/2014/main" id="{5BA6B99D-6F42-7D6E-FAFA-B9E907BF8CB8}"/>
              </a:ext>
            </a:extLst>
          </p:cNvPr>
          <p:cNvSpPr txBox="1">
            <a:spLocks/>
          </p:cNvSpPr>
          <p:nvPr/>
        </p:nvSpPr>
        <p:spPr>
          <a:xfrm>
            <a:off x="4242828" y="3429000"/>
            <a:ext cx="3175401" cy="117434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4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s-ES" sz="2000" dirty="0">
                <a:solidFill>
                  <a:schemeClr val="bg1"/>
                </a:solidFill>
              </a:rPr>
              <a:t>Orienta la </a:t>
            </a:r>
            <a:r>
              <a:rPr lang="es-ES" sz="2000" dirty="0" err="1">
                <a:solidFill>
                  <a:schemeClr val="bg1"/>
                </a:solidFill>
              </a:rPr>
              <a:t>atencion</a:t>
            </a:r>
            <a:r>
              <a:rPr lang="es-ES" sz="2000" dirty="0">
                <a:solidFill>
                  <a:schemeClr val="bg1"/>
                </a:solidFill>
              </a:rPr>
              <a:t> de tu </a:t>
            </a:r>
          </a:p>
          <a:p>
            <a:pPr marL="0" indent="0">
              <a:lnSpc>
                <a:spcPts val="14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s-ES" sz="2000" dirty="0">
                <a:solidFill>
                  <a:schemeClr val="bg1"/>
                </a:solidFill>
              </a:rPr>
              <a:t>audiencia a un concepto </a:t>
            </a:r>
          </a:p>
          <a:p>
            <a:pPr marL="0" indent="0">
              <a:lnSpc>
                <a:spcPts val="14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s-ES" sz="2000" dirty="0">
                <a:solidFill>
                  <a:schemeClr val="bg1"/>
                </a:solidFill>
              </a:rPr>
              <a:t>central</a:t>
            </a:r>
          </a:p>
        </p:txBody>
      </p:sp>
      <p:sp>
        <p:nvSpPr>
          <p:cNvPr id="6" name="CuadroTexto 1">
            <a:extLst>
              <a:ext uri="{FF2B5EF4-FFF2-40B4-BE49-F238E27FC236}">
                <a16:creationId xmlns:a16="http://schemas.microsoft.com/office/drawing/2014/main" id="{83B96BAF-2B2B-C38A-CF0B-904503BC132D}"/>
              </a:ext>
            </a:extLst>
          </p:cNvPr>
          <p:cNvSpPr txBox="1"/>
          <p:nvPr/>
        </p:nvSpPr>
        <p:spPr>
          <a:xfrm>
            <a:off x="4242827" y="2561349"/>
            <a:ext cx="3175402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</a:pPr>
            <a:r>
              <a:rPr lang="es-A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CONCEPTO CENTRAL</a:t>
            </a:r>
          </a:p>
        </p:txBody>
      </p:sp>
      <p:pic>
        <p:nvPicPr>
          <p:cNvPr id="8" name="Picture 7" descr="A black and white sign with grey text&#10;&#10;Description automatically generated">
            <a:extLst>
              <a:ext uri="{FF2B5EF4-FFF2-40B4-BE49-F238E27FC236}">
                <a16:creationId xmlns:a16="http://schemas.microsoft.com/office/drawing/2014/main" id="{C29C004B-83A1-6111-01DE-1F91CDDC4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48" y="420317"/>
            <a:ext cx="2056062" cy="77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97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and white sign with grey text&#10;&#10;Description automatically generated">
            <a:extLst>
              <a:ext uri="{FF2B5EF4-FFF2-40B4-BE49-F238E27FC236}">
                <a16:creationId xmlns:a16="http://schemas.microsoft.com/office/drawing/2014/main" id="{C29C004B-83A1-6111-01DE-1F91CDDC4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48" y="420317"/>
            <a:ext cx="2056062" cy="774304"/>
          </a:xfrm>
          <a:prstGeom prst="rect">
            <a:avLst/>
          </a:prstGeom>
        </p:spPr>
      </p:pic>
      <p:sp>
        <p:nvSpPr>
          <p:cNvPr id="4" name="Google Shape;206;p23">
            <a:extLst>
              <a:ext uri="{FF2B5EF4-FFF2-40B4-BE49-F238E27FC236}">
                <a16:creationId xmlns:a16="http://schemas.microsoft.com/office/drawing/2014/main" id="{B577B8AE-1A63-B84E-6E74-A020A8BD73DC}"/>
              </a:ext>
            </a:extLst>
          </p:cNvPr>
          <p:cNvSpPr txBox="1">
            <a:spLocks/>
          </p:cNvSpPr>
          <p:nvPr/>
        </p:nvSpPr>
        <p:spPr>
          <a:xfrm>
            <a:off x="2964644" y="1722931"/>
            <a:ext cx="8112178" cy="47194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Círculos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conceptos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207;p23">
            <a:extLst>
              <a:ext uri="{FF2B5EF4-FFF2-40B4-BE49-F238E27FC236}">
                <a16:creationId xmlns:a16="http://schemas.microsoft.com/office/drawing/2014/main" id="{70D51D45-2E73-4C8B-39F3-3C02D7DCE5B8}"/>
              </a:ext>
            </a:extLst>
          </p:cNvPr>
          <p:cNvSpPr/>
          <p:nvPr/>
        </p:nvSpPr>
        <p:spPr>
          <a:xfrm>
            <a:off x="4052522" y="2457717"/>
            <a:ext cx="2968211" cy="296821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Quattrocento Sans"/>
                <a:ea typeface="Quattrocento Sans"/>
                <a:cs typeface="Quattrocento Sans"/>
                <a:sym typeface="Quattrocento Sans"/>
              </a:rPr>
              <a:t>Concepto 2</a:t>
            </a:r>
            <a:endParaRPr sz="18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" name="Google Shape;208;p23">
            <a:extLst>
              <a:ext uri="{FF2B5EF4-FFF2-40B4-BE49-F238E27FC236}">
                <a16:creationId xmlns:a16="http://schemas.microsoft.com/office/drawing/2014/main" id="{CBA02E42-F501-9BE6-30E4-72BECB64EE67}"/>
              </a:ext>
            </a:extLst>
          </p:cNvPr>
          <p:cNvSpPr/>
          <p:nvPr/>
        </p:nvSpPr>
        <p:spPr>
          <a:xfrm>
            <a:off x="1645753" y="2457717"/>
            <a:ext cx="2968211" cy="2968211"/>
          </a:xfrm>
          <a:prstGeom prst="ellipse">
            <a:avLst/>
          </a:prstGeom>
          <a:solidFill>
            <a:schemeClr val="accent2">
              <a:lumMod val="75000"/>
              <a:alpha val="73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>
                <a:latin typeface="Quattrocento Sans"/>
                <a:ea typeface="Quattrocento Sans"/>
                <a:cs typeface="Quattrocento Sans"/>
                <a:sym typeface="Quattrocento Sans"/>
              </a:rPr>
              <a:t>C</a:t>
            </a:r>
            <a:r>
              <a:rPr lang="en" dirty="0">
                <a:latin typeface="Quattrocento Sans"/>
                <a:ea typeface="Quattrocento Sans"/>
                <a:cs typeface="Quattrocento Sans"/>
                <a:sym typeface="Quattrocento Sans"/>
              </a:rPr>
              <a:t>oncepto 1</a:t>
            </a:r>
            <a:endParaRPr sz="18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" name="Google Shape;209;p23">
            <a:extLst>
              <a:ext uri="{FF2B5EF4-FFF2-40B4-BE49-F238E27FC236}">
                <a16:creationId xmlns:a16="http://schemas.microsoft.com/office/drawing/2014/main" id="{726B68B5-126E-EAB3-50B3-4968B246C09C}"/>
              </a:ext>
            </a:extLst>
          </p:cNvPr>
          <p:cNvSpPr/>
          <p:nvPr/>
        </p:nvSpPr>
        <p:spPr>
          <a:xfrm>
            <a:off x="6471406" y="2457717"/>
            <a:ext cx="2968211" cy="296821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Quattrocento Sans"/>
                <a:ea typeface="Quattrocento Sans"/>
                <a:cs typeface="Quattrocento Sans"/>
                <a:sym typeface="Quattrocento Sans"/>
              </a:rPr>
              <a:t>Concepto 3</a:t>
            </a:r>
            <a:endParaRPr sz="18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2254440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and white sign with grey text&#10;&#10;Description automatically generated">
            <a:extLst>
              <a:ext uri="{FF2B5EF4-FFF2-40B4-BE49-F238E27FC236}">
                <a16:creationId xmlns:a16="http://schemas.microsoft.com/office/drawing/2014/main" id="{C29C004B-83A1-6111-01DE-1F91CDDC4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48" y="420317"/>
            <a:ext cx="2056062" cy="774304"/>
          </a:xfrm>
          <a:prstGeom prst="rect">
            <a:avLst/>
          </a:prstGeom>
        </p:spPr>
      </p:pic>
      <p:sp>
        <p:nvSpPr>
          <p:cNvPr id="2" name="Google Shape;209;p23">
            <a:extLst>
              <a:ext uri="{FF2B5EF4-FFF2-40B4-BE49-F238E27FC236}">
                <a16:creationId xmlns:a16="http://schemas.microsoft.com/office/drawing/2014/main" id="{CCB5899D-7039-C882-A127-57A1C80BFD03}"/>
              </a:ext>
            </a:extLst>
          </p:cNvPr>
          <p:cNvSpPr/>
          <p:nvPr/>
        </p:nvSpPr>
        <p:spPr>
          <a:xfrm>
            <a:off x="7092764" y="1962809"/>
            <a:ext cx="3234572" cy="323457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" name="Google Shape;206;p23">
            <a:extLst>
              <a:ext uri="{FF2B5EF4-FFF2-40B4-BE49-F238E27FC236}">
                <a16:creationId xmlns:a16="http://schemas.microsoft.com/office/drawing/2014/main" id="{8B1CEE76-787D-E606-3AC9-E9B08E28643E}"/>
              </a:ext>
            </a:extLst>
          </p:cNvPr>
          <p:cNvSpPr txBox="1">
            <a:spLocks/>
          </p:cNvSpPr>
          <p:nvPr/>
        </p:nvSpPr>
        <p:spPr>
          <a:xfrm>
            <a:off x="3960200" y="877519"/>
            <a:ext cx="7319782" cy="99417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O de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imágenes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.. </a:t>
            </a:r>
          </a:p>
        </p:txBody>
      </p:sp>
      <p:sp>
        <p:nvSpPr>
          <p:cNvPr id="6" name="Google Shape;207;p23">
            <a:extLst>
              <a:ext uri="{FF2B5EF4-FFF2-40B4-BE49-F238E27FC236}">
                <a16:creationId xmlns:a16="http://schemas.microsoft.com/office/drawing/2014/main" id="{5B3EAEA4-BE92-CCE8-0B00-F373CC2C65E9}"/>
              </a:ext>
            </a:extLst>
          </p:cNvPr>
          <p:cNvSpPr/>
          <p:nvPr/>
        </p:nvSpPr>
        <p:spPr>
          <a:xfrm>
            <a:off x="4385519" y="1962809"/>
            <a:ext cx="3234572" cy="3234572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" name="Google Shape;208;p23">
            <a:extLst>
              <a:ext uri="{FF2B5EF4-FFF2-40B4-BE49-F238E27FC236}">
                <a16:creationId xmlns:a16="http://schemas.microsoft.com/office/drawing/2014/main" id="{89BCE220-3557-B472-1196-233A79CBDB44}"/>
              </a:ext>
            </a:extLst>
          </p:cNvPr>
          <p:cNvSpPr/>
          <p:nvPr/>
        </p:nvSpPr>
        <p:spPr>
          <a:xfrm>
            <a:off x="1808668" y="1962809"/>
            <a:ext cx="3234572" cy="3234572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" name="Google Shape;206;p23">
            <a:extLst>
              <a:ext uri="{FF2B5EF4-FFF2-40B4-BE49-F238E27FC236}">
                <a16:creationId xmlns:a16="http://schemas.microsoft.com/office/drawing/2014/main" id="{70164FF9-C13E-E0F3-4162-B75252AA658B}"/>
              </a:ext>
            </a:extLst>
          </p:cNvPr>
          <p:cNvSpPr txBox="1">
            <a:spLocks/>
          </p:cNvSpPr>
          <p:nvPr/>
        </p:nvSpPr>
        <p:spPr>
          <a:xfrm>
            <a:off x="2335995" y="5197381"/>
            <a:ext cx="7464014" cy="99417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AR" sz="1600" b="1" dirty="0">
                <a:latin typeface="Arial" panose="020B0604020202020204" pitchFamily="34" charset="0"/>
                <a:cs typeface="Arial" panose="020B0604020202020204" pitchFamily="34" charset="0"/>
              </a:rPr>
              <a:t>Las imágenes dentro de las formas podes cambiarlas seleccionando la forma y luego “Herramientas de dibujo-formato-relleno de forma-imagen”</a:t>
            </a:r>
          </a:p>
        </p:txBody>
      </p:sp>
    </p:spTree>
    <p:extLst>
      <p:ext uri="{BB962C8B-B14F-4D97-AF65-F5344CB8AC3E}">
        <p14:creationId xmlns:p14="http://schemas.microsoft.com/office/powerpoint/2010/main" val="2986179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and white sign with grey text&#10;&#10;Description automatically generated">
            <a:extLst>
              <a:ext uri="{FF2B5EF4-FFF2-40B4-BE49-F238E27FC236}">
                <a16:creationId xmlns:a16="http://schemas.microsoft.com/office/drawing/2014/main" id="{C29C004B-83A1-6111-01DE-1F91CDDC4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48" y="420317"/>
            <a:ext cx="2056062" cy="774304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0E2851DA-1A15-43EF-4536-D520C655D1AA}"/>
              </a:ext>
            </a:extLst>
          </p:cNvPr>
          <p:cNvGrpSpPr/>
          <p:nvPr/>
        </p:nvGrpSpPr>
        <p:grpSpPr>
          <a:xfrm>
            <a:off x="4118191" y="1416610"/>
            <a:ext cx="7753771" cy="4836706"/>
            <a:chOff x="3219843" y="1051962"/>
            <a:chExt cx="5853824" cy="3651543"/>
          </a:xfrm>
        </p:grpSpPr>
        <p:sp>
          <p:nvSpPr>
            <p:cNvPr id="14" name="Google Shape;220;p24">
              <a:extLst>
                <a:ext uri="{FF2B5EF4-FFF2-40B4-BE49-F238E27FC236}">
                  <a16:creationId xmlns:a16="http://schemas.microsoft.com/office/drawing/2014/main" id="{EBF40629-0DED-428C-C183-B320970A9566}"/>
                </a:ext>
              </a:extLst>
            </p:cNvPr>
            <p:cNvSpPr txBox="1">
              <a:spLocks/>
            </p:cNvSpPr>
            <p:nvPr/>
          </p:nvSpPr>
          <p:spPr>
            <a:xfrm>
              <a:off x="6403262" y="3512611"/>
              <a:ext cx="2670405" cy="435600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ctr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spcBef>
                  <a:spcPts val="0"/>
                </a:spcBef>
              </a:pPr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Título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Google Shape;227;p24">
              <a:extLst>
                <a:ext uri="{FF2B5EF4-FFF2-40B4-BE49-F238E27FC236}">
                  <a16:creationId xmlns:a16="http://schemas.microsoft.com/office/drawing/2014/main" id="{F364CAE2-2D9C-3ED1-8B22-9F4F46C95538}"/>
                </a:ext>
              </a:extLst>
            </p:cNvPr>
            <p:cNvSpPr/>
            <p:nvPr/>
          </p:nvSpPr>
          <p:spPr>
            <a:xfrm>
              <a:off x="3297500" y="1190311"/>
              <a:ext cx="2540100" cy="2540100"/>
            </a:xfrm>
            <a:prstGeom prst="donut">
              <a:avLst>
                <a:gd name="adj" fmla="val 160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36;p24">
              <a:extLst>
                <a:ext uri="{FF2B5EF4-FFF2-40B4-BE49-F238E27FC236}">
                  <a16:creationId xmlns:a16="http://schemas.microsoft.com/office/drawing/2014/main" id="{88749F1D-A9AD-DCB1-812F-E24AAE3E2CC2}"/>
                </a:ext>
              </a:extLst>
            </p:cNvPr>
            <p:cNvSpPr txBox="1"/>
            <p:nvPr/>
          </p:nvSpPr>
          <p:spPr>
            <a:xfrm>
              <a:off x="3808226" y="4033905"/>
              <a:ext cx="14952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ts val="13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 dirty="0">
                  <a:solidFill>
                    <a:schemeClr val="dk1"/>
                  </a:solidFill>
                  <a:latin typeface="Arial" panose="020B0604020202020204" pitchFamily="34" charset="0"/>
                  <a:ea typeface="Quattrocento Sans"/>
                  <a:cs typeface="Arial" panose="020B0604020202020204" pitchFamily="34" charset="0"/>
                  <a:sym typeface="Quattrocento Sans"/>
                </a:rPr>
                <a:t>IDEA 3</a:t>
              </a:r>
              <a:endParaRPr sz="1100" dirty="0">
                <a:solidFill>
                  <a:schemeClr val="dk1"/>
                </a:solidFill>
                <a:latin typeface="Arial" panose="020B0604020202020204" pitchFamily="34" charset="0"/>
                <a:ea typeface="Quattrocento Sans"/>
                <a:cs typeface="Arial" panose="020B0604020202020204" pitchFamily="34" charset="0"/>
                <a:sym typeface="Quattrocento Sans"/>
              </a:endParaRPr>
            </a:p>
            <a:p>
              <a:pPr algn="ctr">
                <a:lnSpc>
                  <a:spcPts val="1320"/>
                </a:lnSpc>
              </a:pPr>
              <a:r>
                <a:rPr lang="en" sz="1100" dirty="0">
                  <a:solidFill>
                    <a:schemeClr val="dk1"/>
                  </a:solidFill>
                  <a:ea typeface="Quattrocento Sans"/>
                  <a:cs typeface="Quattrocento Sans"/>
                  <a:sym typeface="Quattrocento Sans"/>
                </a:rPr>
                <a:t>Texto Falso </a:t>
              </a:r>
              <a:r>
                <a:rPr lang="es-AR" sz="1100" dirty="0">
                  <a:solidFill>
                    <a:schemeClr val="dk1"/>
                  </a:solidFill>
                  <a:ea typeface="Quattrocento Sans"/>
                  <a:cs typeface="Quattrocento Sans"/>
                  <a:sym typeface="Quattrocento Sans"/>
                </a:rPr>
                <a:t>Texto Falso </a:t>
              </a:r>
            </a:p>
            <a:p>
              <a:pPr algn="ctr">
                <a:lnSpc>
                  <a:spcPts val="1320"/>
                </a:lnSpc>
              </a:pPr>
              <a:r>
                <a:rPr lang="es-AR" sz="1100" dirty="0">
                  <a:solidFill>
                    <a:schemeClr val="dk1"/>
                  </a:solidFill>
                  <a:ea typeface="Quattrocento Sans"/>
                  <a:cs typeface="Quattrocento Sans"/>
                  <a:sym typeface="Quattrocento Sans"/>
                </a:rPr>
                <a:t>Texto Falso Texto Falso </a:t>
              </a:r>
            </a:p>
          </p:txBody>
        </p:sp>
        <p:sp>
          <p:nvSpPr>
            <p:cNvPr id="18" name="Google Shape;237;p24">
              <a:extLst>
                <a:ext uri="{FF2B5EF4-FFF2-40B4-BE49-F238E27FC236}">
                  <a16:creationId xmlns:a16="http://schemas.microsoft.com/office/drawing/2014/main" id="{65387991-6D20-BC0B-C11E-8C79B8EA6D2C}"/>
                </a:ext>
              </a:extLst>
            </p:cNvPr>
            <p:cNvSpPr txBox="1"/>
            <p:nvPr/>
          </p:nvSpPr>
          <p:spPr>
            <a:xfrm>
              <a:off x="3845784" y="2081029"/>
              <a:ext cx="1443600" cy="80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 dirty="0">
                  <a:latin typeface="Arial" panose="020B0604020202020204" pitchFamily="34" charset="0"/>
                  <a:ea typeface="Quattrocento Sans"/>
                  <a:cs typeface="Arial" panose="020B0604020202020204" pitchFamily="34" charset="0"/>
                  <a:sym typeface="Quattrocento Sans"/>
                </a:rPr>
                <a:t>IDEA CENTRAL</a:t>
              </a:r>
              <a:endParaRPr sz="1400" dirty="0">
                <a:latin typeface="Arial" panose="020B0604020202020204" pitchFamily="34" charset="0"/>
                <a:ea typeface="Quattrocento Sans"/>
                <a:cs typeface="Arial" panose="020B0604020202020204" pitchFamily="34" charset="0"/>
                <a:sym typeface="Quattrocento Sans"/>
              </a:endParaRPr>
            </a:p>
          </p:txBody>
        </p:sp>
        <p:sp>
          <p:nvSpPr>
            <p:cNvPr id="19" name="Google Shape;238;p24">
              <a:extLst>
                <a:ext uri="{FF2B5EF4-FFF2-40B4-BE49-F238E27FC236}">
                  <a16:creationId xmlns:a16="http://schemas.microsoft.com/office/drawing/2014/main" id="{7D779DBB-CAB4-BFE9-EF08-4BD4352B02C9}"/>
                </a:ext>
              </a:extLst>
            </p:cNvPr>
            <p:cNvSpPr/>
            <p:nvPr/>
          </p:nvSpPr>
          <p:spPr>
            <a:xfrm rot="1800047">
              <a:off x="3219843" y="1111003"/>
              <a:ext cx="2690936" cy="2690936"/>
            </a:xfrm>
            <a:prstGeom prst="blockArc">
              <a:avLst>
                <a:gd name="adj1" fmla="val 14414370"/>
                <a:gd name="adj2" fmla="val 694"/>
                <a:gd name="adj3" fmla="val 9562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71438" dist="9525" dir="54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239;p24">
              <a:extLst>
                <a:ext uri="{FF2B5EF4-FFF2-40B4-BE49-F238E27FC236}">
                  <a16:creationId xmlns:a16="http://schemas.microsoft.com/office/drawing/2014/main" id="{45A972E2-C05E-9C13-3D38-4B98F0550AB9}"/>
                </a:ext>
              </a:extLst>
            </p:cNvPr>
            <p:cNvSpPr/>
            <p:nvPr/>
          </p:nvSpPr>
          <p:spPr>
            <a:xfrm rot="-1800047" flipH="1">
              <a:off x="3221956" y="1111003"/>
              <a:ext cx="2690936" cy="2690936"/>
            </a:xfrm>
            <a:prstGeom prst="blockArc">
              <a:avLst>
                <a:gd name="adj1" fmla="val 14348563"/>
                <a:gd name="adj2" fmla="val 21472873"/>
                <a:gd name="adj3" fmla="val 9381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71438" dist="9525" dir="54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FF0000"/>
                </a:solidFill>
              </a:endParaRPr>
            </a:p>
          </p:txBody>
        </p:sp>
        <p:sp>
          <p:nvSpPr>
            <p:cNvPr id="21" name="Google Shape;240;p24">
              <a:extLst>
                <a:ext uri="{FF2B5EF4-FFF2-40B4-BE49-F238E27FC236}">
                  <a16:creationId xmlns:a16="http://schemas.microsoft.com/office/drawing/2014/main" id="{FB4CD723-98AD-5BB4-C4EC-08AF44A81D00}"/>
                </a:ext>
              </a:extLst>
            </p:cNvPr>
            <p:cNvSpPr/>
            <p:nvPr/>
          </p:nvSpPr>
          <p:spPr>
            <a:xfrm rot="-8100000">
              <a:off x="4382715" y="1051962"/>
              <a:ext cx="363170" cy="363170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1;p24">
              <a:extLst>
                <a:ext uri="{FF2B5EF4-FFF2-40B4-BE49-F238E27FC236}">
                  <a16:creationId xmlns:a16="http://schemas.microsoft.com/office/drawing/2014/main" id="{73E8B3CE-58D3-310F-2293-660E3895E709}"/>
                </a:ext>
              </a:extLst>
            </p:cNvPr>
            <p:cNvSpPr/>
            <p:nvPr/>
          </p:nvSpPr>
          <p:spPr>
            <a:xfrm rot="-9000757" flipH="1">
              <a:off x="3220953" y="1109377"/>
              <a:ext cx="2690226" cy="2690226"/>
            </a:xfrm>
            <a:prstGeom prst="blockArc">
              <a:avLst>
                <a:gd name="adj1" fmla="val 14316164"/>
                <a:gd name="adj2" fmla="val 21502663"/>
                <a:gd name="adj3" fmla="val 9415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71438" dist="9525" dir="54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2;p24">
              <a:extLst>
                <a:ext uri="{FF2B5EF4-FFF2-40B4-BE49-F238E27FC236}">
                  <a16:creationId xmlns:a16="http://schemas.microsoft.com/office/drawing/2014/main" id="{C09CECD3-B6FE-108C-CAF7-272D6026084F}"/>
                </a:ext>
              </a:extLst>
            </p:cNvPr>
            <p:cNvSpPr/>
            <p:nvPr/>
          </p:nvSpPr>
          <p:spPr>
            <a:xfrm rot="-1027861">
              <a:off x="5485874" y="2874401"/>
              <a:ext cx="312672" cy="312672"/>
            </a:xfrm>
            <a:prstGeom prst="rt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3;p24">
              <a:extLst>
                <a:ext uri="{FF2B5EF4-FFF2-40B4-BE49-F238E27FC236}">
                  <a16:creationId xmlns:a16="http://schemas.microsoft.com/office/drawing/2014/main" id="{3EB2BAD8-A6ED-8C03-0DC9-DFCA87A4B0E2}"/>
                </a:ext>
              </a:extLst>
            </p:cNvPr>
            <p:cNvSpPr/>
            <p:nvPr/>
          </p:nvSpPr>
          <p:spPr>
            <a:xfrm rot="6359841">
              <a:off x="3315801" y="2872331"/>
              <a:ext cx="363580" cy="363580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36;p24">
            <a:extLst>
              <a:ext uri="{FF2B5EF4-FFF2-40B4-BE49-F238E27FC236}">
                <a16:creationId xmlns:a16="http://schemas.microsoft.com/office/drawing/2014/main" id="{79BCB87E-369C-F050-90ED-446B669A0B86}"/>
              </a:ext>
            </a:extLst>
          </p:cNvPr>
          <p:cNvSpPr txBox="1"/>
          <p:nvPr/>
        </p:nvSpPr>
        <p:spPr>
          <a:xfrm>
            <a:off x="2750383" y="1540205"/>
            <a:ext cx="1980490" cy="886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ts val="13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chemeClr val="dk1"/>
                </a:solidFill>
                <a:latin typeface="Arial" panose="020B0604020202020204" pitchFamily="34" charset="0"/>
                <a:ea typeface="Quattrocento Sans"/>
                <a:cs typeface="Arial" panose="020B0604020202020204" pitchFamily="34" charset="0"/>
                <a:sym typeface="Quattrocento Sans"/>
              </a:rPr>
              <a:t>IDEA 1</a:t>
            </a:r>
            <a:endParaRPr sz="1100" dirty="0">
              <a:solidFill>
                <a:schemeClr val="dk1"/>
              </a:solidFill>
              <a:latin typeface="Arial" panose="020B0604020202020204" pitchFamily="34" charset="0"/>
              <a:ea typeface="Quattrocento Sans"/>
              <a:cs typeface="Arial" panose="020B0604020202020204" pitchFamily="34" charset="0"/>
              <a:sym typeface="Quattrocento Sans"/>
            </a:endParaRPr>
          </a:p>
          <a:p>
            <a:pPr algn="ctr">
              <a:lnSpc>
                <a:spcPts val="1320"/>
              </a:lnSpc>
            </a:pPr>
            <a:r>
              <a:rPr lang="en" sz="1100" dirty="0">
                <a:solidFill>
                  <a:schemeClr val="dk1"/>
                </a:solidFill>
                <a:ea typeface="Quattrocento Sans"/>
                <a:cs typeface="Quattrocento Sans"/>
                <a:sym typeface="Quattrocento Sans"/>
              </a:rPr>
              <a:t>Texto Falso </a:t>
            </a:r>
            <a:r>
              <a:rPr lang="es-AR" sz="1100" dirty="0">
                <a:solidFill>
                  <a:schemeClr val="dk1"/>
                </a:solidFill>
                <a:ea typeface="Quattrocento Sans"/>
                <a:cs typeface="Quattrocento Sans"/>
                <a:sym typeface="Quattrocento Sans"/>
              </a:rPr>
              <a:t>Texto Falso </a:t>
            </a:r>
          </a:p>
          <a:p>
            <a:pPr algn="ctr">
              <a:lnSpc>
                <a:spcPts val="1320"/>
              </a:lnSpc>
            </a:pPr>
            <a:r>
              <a:rPr lang="es-AR" sz="1100" dirty="0">
                <a:solidFill>
                  <a:schemeClr val="dk1"/>
                </a:solidFill>
                <a:ea typeface="Quattrocento Sans"/>
                <a:cs typeface="Quattrocento Sans"/>
                <a:sym typeface="Quattrocento Sans"/>
              </a:rPr>
              <a:t>Texto Falso Texto Falso </a:t>
            </a:r>
          </a:p>
        </p:txBody>
      </p:sp>
      <p:sp>
        <p:nvSpPr>
          <p:cNvPr id="28" name="Google Shape;236;p24">
            <a:extLst>
              <a:ext uri="{FF2B5EF4-FFF2-40B4-BE49-F238E27FC236}">
                <a16:creationId xmlns:a16="http://schemas.microsoft.com/office/drawing/2014/main" id="{F2A93888-BC97-4B23-3129-BE9CD937E35C}"/>
              </a:ext>
            </a:extLst>
          </p:cNvPr>
          <p:cNvSpPr txBox="1"/>
          <p:nvPr/>
        </p:nvSpPr>
        <p:spPr>
          <a:xfrm>
            <a:off x="7268546" y="1695298"/>
            <a:ext cx="1980490" cy="886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ts val="13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chemeClr val="dk1"/>
                </a:solidFill>
                <a:latin typeface="Arial" panose="020B0604020202020204" pitchFamily="34" charset="0"/>
                <a:ea typeface="Quattrocento Sans"/>
                <a:cs typeface="Arial" panose="020B0604020202020204" pitchFamily="34" charset="0"/>
                <a:sym typeface="Quattrocento Sans"/>
              </a:rPr>
              <a:t>IDEA 2</a:t>
            </a:r>
            <a:endParaRPr sz="1100" dirty="0">
              <a:solidFill>
                <a:schemeClr val="dk1"/>
              </a:solidFill>
              <a:latin typeface="Arial" panose="020B0604020202020204" pitchFamily="34" charset="0"/>
              <a:ea typeface="Quattrocento Sans"/>
              <a:cs typeface="Arial" panose="020B0604020202020204" pitchFamily="34" charset="0"/>
              <a:sym typeface="Quattrocento Sans"/>
            </a:endParaRPr>
          </a:p>
          <a:p>
            <a:pPr algn="ctr">
              <a:lnSpc>
                <a:spcPts val="1320"/>
              </a:lnSpc>
            </a:pPr>
            <a:r>
              <a:rPr lang="en" sz="1100" dirty="0">
                <a:solidFill>
                  <a:schemeClr val="dk1"/>
                </a:solidFill>
                <a:ea typeface="Quattrocento Sans"/>
                <a:cs typeface="Quattrocento Sans"/>
                <a:sym typeface="Quattrocento Sans"/>
              </a:rPr>
              <a:t>Texto Falso </a:t>
            </a:r>
            <a:r>
              <a:rPr lang="es-AR" sz="1100" dirty="0">
                <a:solidFill>
                  <a:schemeClr val="dk1"/>
                </a:solidFill>
                <a:ea typeface="Quattrocento Sans"/>
                <a:cs typeface="Quattrocento Sans"/>
                <a:sym typeface="Quattrocento Sans"/>
              </a:rPr>
              <a:t>Texto Falso </a:t>
            </a:r>
          </a:p>
          <a:p>
            <a:pPr algn="ctr">
              <a:lnSpc>
                <a:spcPts val="1320"/>
              </a:lnSpc>
            </a:pPr>
            <a:r>
              <a:rPr lang="es-AR" sz="1100" dirty="0">
                <a:solidFill>
                  <a:schemeClr val="dk1"/>
                </a:solidFill>
                <a:ea typeface="Quattrocento Sans"/>
                <a:cs typeface="Quattrocento Sans"/>
                <a:sym typeface="Quattrocento Sans"/>
              </a:rPr>
              <a:t>Texto Falso Texto Falso </a:t>
            </a:r>
          </a:p>
        </p:txBody>
      </p:sp>
    </p:spTree>
    <p:extLst>
      <p:ext uri="{BB962C8B-B14F-4D97-AF65-F5344CB8AC3E}">
        <p14:creationId xmlns:p14="http://schemas.microsoft.com/office/powerpoint/2010/main" val="2002176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and white sign with grey text&#10;&#10;Description automatically generated">
            <a:extLst>
              <a:ext uri="{FF2B5EF4-FFF2-40B4-BE49-F238E27FC236}">
                <a16:creationId xmlns:a16="http://schemas.microsoft.com/office/drawing/2014/main" id="{C29C004B-83A1-6111-01DE-1F91CDDC4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48" y="420317"/>
            <a:ext cx="2056062" cy="77430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53687E8-A8B2-983C-9DB6-477F39FB6D67}"/>
              </a:ext>
            </a:extLst>
          </p:cNvPr>
          <p:cNvGrpSpPr/>
          <p:nvPr/>
        </p:nvGrpSpPr>
        <p:grpSpPr>
          <a:xfrm>
            <a:off x="2135168" y="1194621"/>
            <a:ext cx="8569925" cy="4824421"/>
            <a:chOff x="2485116" y="1613262"/>
            <a:chExt cx="7644790" cy="4303618"/>
          </a:xfrm>
        </p:grpSpPr>
        <p:sp>
          <p:nvSpPr>
            <p:cNvPr id="14" name="Google Shape;260;p26">
              <a:extLst>
                <a:ext uri="{FF2B5EF4-FFF2-40B4-BE49-F238E27FC236}">
                  <a16:creationId xmlns:a16="http://schemas.microsoft.com/office/drawing/2014/main" id="{3F3F63A5-3B85-04E0-A829-F2012250EDF1}"/>
                </a:ext>
              </a:extLst>
            </p:cNvPr>
            <p:cNvSpPr/>
            <p:nvPr/>
          </p:nvSpPr>
          <p:spPr>
            <a:xfrm>
              <a:off x="2506810" y="1613262"/>
              <a:ext cx="7623096" cy="3631475"/>
            </a:xfrm>
            <a:custGeom>
              <a:avLst/>
              <a:gdLst/>
              <a:ahLst/>
              <a:cxnLst/>
              <a:rect l="l" t="t" r="r" b="b"/>
              <a:pathLst>
                <a:path w="285750" h="136125" extrusionOk="0">
                  <a:moveTo>
                    <a:pt x="74830" y="1313"/>
                  </a:moveTo>
                  <a:lnTo>
                    <a:pt x="74352" y="1330"/>
                  </a:lnTo>
                  <a:lnTo>
                    <a:pt x="74864" y="1330"/>
                  </a:lnTo>
                  <a:lnTo>
                    <a:pt x="74830" y="1313"/>
                  </a:lnTo>
                  <a:close/>
                  <a:moveTo>
                    <a:pt x="77830" y="1739"/>
                  </a:moveTo>
                  <a:lnTo>
                    <a:pt x="77830" y="1739"/>
                  </a:lnTo>
                  <a:lnTo>
                    <a:pt x="77830" y="1739"/>
                  </a:lnTo>
                  <a:close/>
                  <a:moveTo>
                    <a:pt x="176011" y="1432"/>
                  </a:moveTo>
                  <a:lnTo>
                    <a:pt x="176114" y="1636"/>
                  </a:lnTo>
                  <a:lnTo>
                    <a:pt x="175500" y="1841"/>
                  </a:lnTo>
                  <a:lnTo>
                    <a:pt x="175807" y="1943"/>
                  </a:lnTo>
                  <a:lnTo>
                    <a:pt x="178875" y="1943"/>
                  </a:lnTo>
                  <a:lnTo>
                    <a:pt x="178773" y="1636"/>
                  </a:lnTo>
                  <a:lnTo>
                    <a:pt x="176011" y="1432"/>
                  </a:lnTo>
                  <a:close/>
                  <a:moveTo>
                    <a:pt x="135102" y="1841"/>
                  </a:moveTo>
                  <a:lnTo>
                    <a:pt x="134898" y="1943"/>
                  </a:lnTo>
                  <a:lnTo>
                    <a:pt x="135102" y="2045"/>
                  </a:lnTo>
                  <a:lnTo>
                    <a:pt x="134489" y="2045"/>
                  </a:lnTo>
                  <a:lnTo>
                    <a:pt x="134795" y="2148"/>
                  </a:lnTo>
                  <a:lnTo>
                    <a:pt x="134489" y="2148"/>
                  </a:lnTo>
                  <a:lnTo>
                    <a:pt x="135920" y="2352"/>
                  </a:lnTo>
                  <a:lnTo>
                    <a:pt x="135307" y="2455"/>
                  </a:lnTo>
                  <a:lnTo>
                    <a:pt x="137148" y="2557"/>
                  </a:lnTo>
                  <a:lnTo>
                    <a:pt x="137148" y="2659"/>
                  </a:lnTo>
                  <a:lnTo>
                    <a:pt x="139500" y="2148"/>
                  </a:lnTo>
                  <a:lnTo>
                    <a:pt x="137148" y="2045"/>
                  </a:lnTo>
                  <a:lnTo>
                    <a:pt x="137250" y="1841"/>
                  </a:lnTo>
                  <a:lnTo>
                    <a:pt x="136739" y="1841"/>
                  </a:lnTo>
                  <a:lnTo>
                    <a:pt x="136739" y="2045"/>
                  </a:lnTo>
                  <a:lnTo>
                    <a:pt x="135102" y="1841"/>
                  </a:lnTo>
                  <a:close/>
                  <a:moveTo>
                    <a:pt x="178466" y="2045"/>
                  </a:moveTo>
                  <a:lnTo>
                    <a:pt x="177443" y="2148"/>
                  </a:lnTo>
                  <a:lnTo>
                    <a:pt x="177136" y="2455"/>
                  </a:lnTo>
                  <a:lnTo>
                    <a:pt x="181534" y="2864"/>
                  </a:lnTo>
                  <a:lnTo>
                    <a:pt x="181534" y="2864"/>
                  </a:lnTo>
                  <a:lnTo>
                    <a:pt x="180716" y="2659"/>
                  </a:lnTo>
                  <a:lnTo>
                    <a:pt x="181023" y="2659"/>
                  </a:lnTo>
                  <a:lnTo>
                    <a:pt x="180818" y="2250"/>
                  </a:lnTo>
                  <a:lnTo>
                    <a:pt x="178466" y="2045"/>
                  </a:lnTo>
                  <a:close/>
                  <a:moveTo>
                    <a:pt x="75068" y="3170"/>
                  </a:moveTo>
                  <a:lnTo>
                    <a:pt x="74870" y="3225"/>
                  </a:lnTo>
                  <a:lnTo>
                    <a:pt x="75022" y="3201"/>
                  </a:lnTo>
                  <a:lnTo>
                    <a:pt x="75022" y="3201"/>
                  </a:lnTo>
                  <a:lnTo>
                    <a:pt x="75068" y="3170"/>
                  </a:lnTo>
                  <a:close/>
                  <a:moveTo>
                    <a:pt x="72920" y="1227"/>
                  </a:moveTo>
                  <a:lnTo>
                    <a:pt x="72102" y="1330"/>
                  </a:lnTo>
                  <a:lnTo>
                    <a:pt x="72511" y="1330"/>
                  </a:lnTo>
                  <a:lnTo>
                    <a:pt x="70977" y="1534"/>
                  </a:lnTo>
                  <a:lnTo>
                    <a:pt x="71591" y="1739"/>
                  </a:lnTo>
                  <a:lnTo>
                    <a:pt x="70364" y="1739"/>
                  </a:lnTo>
                  <a:lnTo>
                    <a:pt x="70568" y="1841"/>
                  </a:lnTo>
                  <a:lnTo>
                    <a:pt x="70057" y="1943"/>
                  </a:lnTo>
                  <a:lnTo>
                    <a:pt x="71080" y="2045"/>
                  </a:lnTo>
                  <a:lnTo>
                    <a:pt x="69648" y="2045"/>
                  </a:lnTo>
                  <a:lnTo>
                    <a:pt x="69750" y="2352"/>
                  </a:lnTo>
                  <a:lnTo>
                    <a:pt x="70670" y="2352"/>
                  </a:lnTo>
                  <a:lnTo>
                    <a:pt x="69545" y="2557"/>
                  </a:lnTo>
                  <a:lnTo>
                    <a:pt x="70568" y="2557"/>
                  </a:lnTo>
                  <a:lnTo>
                    <a:pt x="70466" y="2659"/>
                  </a:lnTo>
                  <a:lnTo>
                    <a:pt x="72102" y="2557"/>
                  </a:lnTo>
                  <a:lnTo>
                    <a:pt x="70773" y="2761"/>
                  </a:lnTo>
                  <a:lnTo>
                    <a:pt x="70466" y="2966"/>
                  </a:lnTo>
                  <a:lnTo>
                    <a:pt x="70159" y="3068"/>
                  </a:lnTo>
                  <a:lnTo>
                    <a:pt x="70977" y="3170"/>
                  </a:lnTo>
                  <a:lnTo>
                    <a:pt x="70364" y="3273"/>
                  </a:lnTo>
                  <a:lnTo>
                    <a:pt x="72102" y="3477"/>
                  </a:lnTo>
                  <a:lnTo>
                    <a:pt x="72102" y="3170"/>
                  </a:lnTo>
                  <a:lnTo>
                    <a:pt x="72307" y="3273"/>
                  </a:lnTo>
                  <a:lnTo>
                    <a:pt x="73330" y="3170"/>
                  </a:lnTo>
                  <a:lnTo>
                    <a:pt x="73227" y="3068"/>
                  </a:lnTo>
                  <a:lnTo>
                    <a:pt x="73739" y="2864"/>
                  </a:lnTo>
                  <a:lnTo>
                    <a:pt x="73432" y="3068"/>
                  </a:lnTo>
                  <a:lnTo>
                    <a:pt x="75580" y="2557"/>
                  </a:lnTo>
                  <a:lnTo>
                    <a:pt x="74557" y="2455"/>
                  </a:lnTo>
                  <a:lnTo>
                    <a:pt x="74659" y="2045"/>
                  </a:lnTo>
                  <a:lnTo>
                    <a:pt x="74966" y="1841"/>
                  </a:lnTo>
                  <a:lnTo>
                    <a:pt x="74352" y="1943"/>
                  </a:lnTo>
                  <a:lnTo>
                    <a:pt x="74455" y="2045"/>
                  </a:lnTo>
                  <a:lnTo>
                    <a:pt x="73534" y="1739"/>
                  </a:lnTo>
                  <a:lnTo>
                    <a:pt x="73534" y="1636"/>
                  </a:lnTo>
                  <a:lnTo>
                    <a:pt x="72920" y="1227"/>
                  </a:lnTo>
                  <a:close/>
                  <a:moveTo>
                    <a:pt x="74870" y="3225"/>
                  </a:moveTo>
                  <a:lnTo>
                    <a:pt x="73227" y="3477"/>
                  </a:lnTo>
                  <a:lnTo>
                    <a:pt x="74301" y="3380"/>
                  </a:lnTo>
                  <a:lnTo>
                    <a:pt x="74301" y="3380"/>
                  </a:lnTo>
                  <a:lnTo>
                    <a:pt x="74870" y="3225"/>
                  </a:lnTo>
                  <a:close/>
                  <a:moveTo>
                    <a:pt x="74352" y="3375"/>
                  </a:moveTo>
                  <a:lnTo>
                    <a:pt x="74301" y="3380"/>
                  </a:lnTo>
                  <a:lnTo>
                    <a:pt x="74301" y="3380"/>
                  </a:lnTo>
                  <a:lnTo>
                    <a:pt x="73943" y="3477"/>
                  </a:lnTo>
                  <a:lnTo>
                    <a:pt x="74352" y="3375"/>
                  </a:lnTo>
                  <a:close/>
                  <a:moveTo>
                    <a:pt x="182148" y="2557"/>
                  </a:moveTo>
                  <a:lnTo>
                    <a:pt x="182250" y="2966"/>
                  </a:lnTo>
                  <a:lnTo>
                    <a:pt x="182148" y="3170"/>
                  </a:lnTo>
                  <a:lnTo>
                    <a:pt x="182045" y="3580"/>
                  </a:lnTo>
                  <a:lnTo>
                    <a:pt x="185114" y="3170"/>
                  </a:lnTo>
                  <a:lnTo>
                    <a:pt x="183682" y="2761"/>
                  </a:lnTo>
                  <a:lnTo>
                    <a:pt x="183170" y="2864"/>
                  </a:lnTo>
                  <a:lnTo>
                    <a:pt x="182966" y="2761"/>
                  </a:lnTo>
                  <a:lnTo>
                    <a:pt x="183068" y="2659"/>
                  </a:lnTo>
                  <a:lnTo>
                    <a:pt x="182455" y="2557"/>
                  </a:lnTo>
                  <a:lnTo>
                    <a:pt x="182455" y="2557"/>
                  </a:lnTo>
                  <a:lnTo>
                    <a:pt x="182557" y="2659"/>
                  </a:lnTo>
                  <a:lnTo>
                    <a:pt x="182148" y="2557"/>
                  </a:lnTo>
                  <a:close/>
                  <a:moveTo>
                    <a:pt x="64739" y="2557"/>
                  </a:moveTo>
                  <a:lnTo>
                    <a:pt x="63614" y="2864"/>
                  </a:lnTo>
                  <a:lnTo>
                    <a:pt x="64023" y="2864"/>
                  </a:lnTo>
                  <a:lnTo>
                    <a:pt x="63716" y="2966"/>
                  </a:lnTo>
                  <a:lnTo>
                    <a:pt x="63716" y="2966"/>
                  </a:lnTo>
                  <a:lnTo>
                    <a:pt x="64432" y="2864"/>
                  </a:lnTo>
                  <a:lnTo>
                    <a:pt x="64125" y="2966"/>
                  </a:lnTo>
                  <a:lnTo>
                    <a:pt x="64534" y="3068"/>
                  </a:lnTo>
                  <a:lnTo>
                    <a:pt x="64125" y="3068"/>
                  </a:lnTo>
                  <a:lnTo>
                    <a:pt x="64330" y="3170"/>
                  </a:lnTo>
                  <a:lnTo>
                    <a:pt x="63511" y="3375"/>
                  </a:lnTo>
                  <a:lnTo>
                    <a:pt x="65352" y="3477"/>
                  </a:lnTo>
                  <a:lnTo>
                    <a:pt x="65352" y="3580"/>
                  </a:lnTo>
                  <a:lnTo>
                    <a:pt x="66068" y="3682"/>
                  </a:lnTo>
                  <a:lnTo>
                    <a:pt x="66273" y="3375"/>
                  </a:lnTo>
                  <a:lnTo>
                    <a:pt x="66580" y="3170"/>
                  </a:lnTo>
                  <a:lnTo>
                    <a:pt x="65966" y="2966"/>
                  </a:lnTo>
                  <a:lnTo>
                    <a:pt x="66068" y="2864"/>
                  </a:lnTo>
                  <a:lnTo>
                    <a:pt x="65148" y="2966"/>
                  </a:lnTo>
                  <a:lnTo>
                    <a:pt x="65148" y="2864"/>
                  </a:lnTo>
                  <a:lnTo>
                    <a:pt x="64739" y="2557"/>
                  </a:lnTo>
                  <a:close/>
                  <a:moveTo>
                    <a:pt x="67705" y="2966"/>
                  </a:moveTo>
                  <a:lnTo>
                    <a:pt x="67295" y="3273"/>
                  </a:lnTo>
                  <a:lnTo>
                    <a:pt x="67705" y="3477"/>
                  </a:lnTo>
                  <a:lnTo>
                    <a:pt x="67398" y="3682"/>
                  </a:lnTo>
                  <a:lnTo>
                    <a:pt x="69136" y="3273"/>
                  </a:lnTo>
                  <a:lnTo>
                    <a:pt x="67705" y="2966"/>
                  </a:lnTo>
                  <a:close/>
                  <a:moveTo>
                    <a:pt x="136943" y="3170"/>
                  </a:moveTo>
                  <a:lnTo>
                    <a:pt x="135818" y="3273"/>
                  </a:lnTo>
                  <a:lnTo>
                    <a:pt x="136841" y="3682"/>
                  </a:lnTo>
                  <a:lnTo>
                    <a:pt x="136432" y="3886"/>
                  </a:lnTo>
                  <a:lnTo>
                    <a:pt x="137557" y="3886"/>
                  </a:lnTo>
                  <a:lnTo>
                    <a:pt x="137352" y="3989"/>
                  </a:lnTo>
                  <a:lnTo>
                    <a:pt x="137761" y="4091"/>
                  </a:lnTo>
                  <a:lnTo>
                    <a:pt x="138784" y="3784"/>
                  </a:lnTo>
                  <a:lnTo>
                    <a:pt x="137659" y="3477"/>
                  </a:lnTo>
                  <a:lnTo>
                    <a:pt x="137761" y="3477"/>
                  </a:lnTo>
                  <a:lnTo>
                    <a:pt x="137148" y="3375"/>
                  </a:lnTo>
                  <a:lnTo>
                    <a:pt x="136943" y="3170"/>
                  </a:lnTo>
                  <a:close/>
                  <a:moveTo>
                    <a:pt x="131114" y="2250"/>
                  </a:moveTo>
                  <a:lnTo>
                    <a:pt x="131114" y="2352"/>
                  </a:lnTo>
                  <a:lnTo>
                    <a:pt x="130295" y="2352"/>
                  </a:lnTo>
                  <a:lnTo>
                    <a:pt x="131318" y="2864"/>
                  </a:lnTo>
                  <a:lnTo>
                    <a:pt x="130705" y="2864"/>
                  </a:lnTo>
                  <a:lnTo>
                    <a:pt x="131625" y="3375"/>
                  </a:lnTo>
                  <a:lnTo>
                    <a:pt x="132648" y="3273"/>
                  </a:lnTo>
                  <a:lnTo>
                    <a:pt x="132545" y="3170"/>
                  </a:lnTo>
                  <a:lnTo>
                    <a:pt x="132545" y="3068"/>
                  </a:lnTo>
                  <a:lnTo>
                    <a:pt x="132955" y="3068"/>
                  </a:lnTo>
                  <a:lnTo>
                    <a:pt x="133261" y="3273"/>
                  </a:lnTo>
                  <a:lnTo>
                    <a:pt x="133875" y="3068"/>
                  </a:lnTo>
                  <a:lnTo>
                    <a:pt x="133670" y="3170"/>
                  </a:lnTo>
                  <a:lnTo>
                    <a:pt x="134080" y="3273"/>
                  </a:lnTo>
                  <a:lnTo>
                    <a:pt x="132443" y="3580"/>
                  </a:lnTo>
                  <a:lnTo>
                    <a:pt x="132750" y="3784"/>
                  </a:lnTo>
                  <a:lnTo>
                    <a:pt x="134080" y="3784"/>
                  </a:lnTo>
                  <a:lnTo>
                    <a:pt x="132545" y="4091"/>
                  </a:lnTo>
                  <a:lnTo>
                    <a:pt x="134284" y="4602"/>
                  </a:lnTo>
                  <a:lnTo>
                    <a:pt x="134386" y="4398"/>
                  </a:lnTo>
                  <a:lnTo>
                    <a:pt x="134284" y="4295"/>
                  </a:lnTo>
                  <a:lnTo>
                    <a:pt x="134898" y="3886"/>
                  </a:lnTo>
                  <a:lnTo>
                    <a:pt x="134898" y="3580"/>
                  </a:lnTo>
                  <a:lnTo>
                    <a:pt x="135205" y="3477"/>
                  </a:lnTo>
                  <a:lnTo>
                    <a:pt x="135511" y="3170"/>
                  </a:lnTo>
                  <a:lnTo>
                    <a:pt x="136432" y="3068"/>
                  </a:lnTo>
                  <a:lnTo>
                    <a:pt x="135920" y="2864"/>
                  </a:lnTo>
                  <a:lnTo>
                    <a:pt x="136023" y="2761"/>
                  </a:lnTo>
                  <a:lnTo>
                    <a:pt x="134795" y="2659"/>
                  </a:lnTo>
                  <a:lnTo>
                    <a:pt x="134795" y="2455"/>
                  </a:lnTo>
                  <a:lnTo>
                    <a:pt x="134182" y="2557"/>
                  </a:lnTo>
                  <a:lnTo>
                    <a:pt x="134386" y="2352"/>
                  </a:lnTo>
                  <a:lnTo>
                    <a:pt x="133261" y="2250"/>
                  </a:lnTo>
                  <a:lnTo>
                    <a:pt x="133261" y="2250"/>
                  </a:lnTo>
                  <a:lnTo>
                    <a:pt x="133568" y="2864"/>
                  </a:lnTo>
                  <a:lnTo>
                    <a:pt x="133568" y="2864"/>
                  </a:lnTo>
                  <a:lnTo>
                    <a:pt x="132750" y="2455"/>
                  </a:lnTo>
                  <a:lnTo>
                    <a:pt x="131318" y="2455"/>
                  </a:lnTo>
                  <a:lnTo>
                    <a:pt x="131932" y="2250"/>
                  </a:lnTo>
                  <a:close/>
                  <a:moveTo>
                    <a:pt x="66682" y="4398"/>
                  </a:moveTo>
                  <a:lnTo>
                    <a:pt x="66784" y="4500"/>
                  </a:lnTo>
                  <a:lnTo>
                    <a:pt x="66477" y="4500"/>
                  </a:lnTo>
                  <a:lnTo>
                    <a:pt x="67091" y="4705"/>
                  </a:lnTo>
                  <a:lnTo>
                    <a:pt x="66784" y="4705"/>
                  </a:lnTo>
                  <a:lnTo>
                    <a:pt x="68232" y="4795"/>
                  </a:lnTo>
                  <a:lnTo>
                    <a:pt x="68232" y="4795"/>
                  </a:lnTo>
                  <a:lnTo>
                    <a:pt x="68625" y="4500"/>
                  </a:lnTo>
                  <a:lnTo>
                    <a:pt x="66682" y="4398"/>
                  </a:lnTo>
                  <a:close/>
                  <a:moveTo>
                    <a:pt x="68232" y="4795"/>
                  </a:moveTo>
                  <a:lnTo>
                    <a:pt x="68216" y="4807"/>
                  </a:lnTo>
                  <a:lnTo>
                    <a:pt x="68324" y="4801"/>
                  </a:lnTo>
                  <a:lnTo>
                    <a:pt x="68324" y="4801"/>
                  </a:lnTo>
                  <a:lnTo>
                    <a:pt x="68232" y="4795"/>
                  </a:lnTo>
                  <a:close/>
                  <a:moveTo>
                    <a:pt x="71489" y="4500"/>
                  </a:moveTo>
                  <a:lnTo>
                    <a:pt x="70568" y="4705"/>
                  </a:lnTo>
                  <a:lnTo>
                    <a:pt x="71080" y="4807"/>
                  </a:lnTo>
                  <a:lnTo>
                    <a:pt x="71489" y="4500"/>
                  </a:lnTo>
                  <a:close/>
                  <a:moveTo>
                    <a:pt x="81102" y="205"/>
                  </a:moveTo>
                  <a:lnTo>
                    <a:pt x="81614" y="409"/>
                  </a:lnTo>
                  <a:lnTo>
                    <a:pt x="80386" y="307"/>
                  </a:lnTo>
                  <a:lnTo>
                    <a:pt x="80489" y="409"/>
                  </a:lnTo>
                  <a:lnTo>
                    <a:pt x="79773" y="409"/>
                  </a:lnTo>
                  <a:lnTo>
                    <a:pt x="79977" y="511"/>
                  </a:lnTo>
                  <a:lnTo>
                    <a:pt x="79466" y="511"/>
                  </a:lnTo>
                  <a:lnTo>
                    <a:pt x="80693" y="920"/>
                  </a:lnTo>
                  <a:lnTo>
                    <a:pt x="80693" y="920"/>
                  </a:lnTo>
                  <a:lnTo>
                    <a:pt x="79159" y="716"/>
                  </a:lnTo>
                  <a:lnTo>
                    <a:pt x="77011" y="716"/>
                  </a:lnTo>
                  <a:lnTo>
                    <a:pt x="77727" y="818"/>
                  </a:lnTo>
                  <a:lnTo>
                    <a:pt x="73841" y="1023"/>
                  </a:lnTo>
                  <a:lnTo>
                    <a:pt x="73943" y="1125"/>
                  </a:lnTo>
                  <a:lnTo>
                    <a:pt x="74864" y="1023"/>
                  </a:lnTo>
                  <a:lnTo>
                    <a:pt x="74864" y="1023"/>
                  </a:lnTo>
                  <a:lnTo>
                    <a:pt x="74250" y="1125"/>
                  </a:lnTo>
                  <a:lnTo>
                    <a:pt x="75989" y="1125"/>
                  </a:lnTo>
                  <a:lnTo>
                    <a:pt x="74659" y="1227"/>
                  </a:lnTo>
                  <a:lnTo>
                    <a:pt x="74830" y="1313"/>
                  </a:lnTo>
                  <a:lnTo>
                    <a:pt x="74830" y="1313"/>
                  </a:lnTo>
                  <a:lnTo>
                    <a:pt x="77216" y="1227"/>
                  </a:lnTo>
                  <a:lnTo>
                    <a:pt x="74557" y="1534"/>
                  </a:lnTo>
                  <a:lnTo>
                    <a:pt x="74557" y="1534"/>
                  </a:lnTo>
                  <a:lnTo>
                    <a:pt x="78034" y="1330"/>
                  </a:lnTo>
                  <a:lnTo>
                    <a:pt x="75784" y="1739"/>
                  </a:lnTo>
                  <a:lnTo>
                    <a:pt x="75784" y="1739"/>
                  </a:lnTo>
                  <a:lnTo>
                    <a:pt x="78341" y="1636"/>
                  </a:lnTo>
                  <a:lnTo>
                    <a:pt x="78341" y="1636"/>
                  </a:lnTo>
                  <a:lnTo>
                    <a:pt x="77830" y="1739"/>
                  </a:lnTo>
                  <a:lnTo>
                    <a:pt x="81818" y="1125"/>
                  </a:lnTo>
                  <a:lnTo>
                    <a:pt x="81818" y="1125"/>
                  </a:lnTo>
                  <a:lnTo>
                    <a:pt x="80386" y="1534"/>
                  </a:lnTo>
                  <a:lnTo>
                    <a:pt x="81409" y="1534"/>
                  </a:lnTo>
                  <a:lnTo>
                    <a:pt x="77523" y="1943"/>
                  </a:lnTo>
                  <a:lnTo>
                    <a:pt x="78648" y="2352"/>
                  </a:lnTo>
                  <a:lnTo>
                    <a:pt x="78648" y="2352"/>
                  </a:lnTo>
                  <a:lnTo>
                    <a:pt x="75375" y="2045"/>
                  </a:lnTo>
                  <a:lnTo>
                    <a:pt x="75375" y="2352"/>
                  </a:lnTo>
                  <a:lnTo>
                    <a:pt x="76193" y="2761"/>
                  </a:lnTo>
                  <a:lnTo>
                    <a:pt x="75682" y="2761"/>
                  </a:lnTo>
                  <a:lnTo>
                    <a:pt x="77216" y="2864"/>
                  </a:lnTo>
                  <a:lnTo>
                    <a:pt x="75022" y="3201"/>
                  </a:lnTo>
                  <a:lnTo>
                    <a:pt x="75022" y="3201"/>
                  </a:lnTo>
                  <a:lnTo>
                    <a:pt x="74761" y="3375"/>
                  </a:lnTo>
                  <a:lnTo>
                    <a:pt x="75170" y="3477"/>
                  </a:lnTo>
                  <a:lnTo>
                    <a:pt x="74148" y="3682"/>
                  </a:lnTo>
                  <a:lnTo>
                    <a:pt x="74045" y="3886"/>
                  </a:lnTo>
                  <a:lnTo>
                    <a:pt x="75989" y="3580"/>
                  </a:lnTo>
                  <a:lnTo>
                    <a:pt x="73739" y="3989"/>
                  </a:lnTo>
                  <a:lnTo>
                    <a:pt x="73432" y="3682"/>
                  </a:lnTo>
                  <a:lnTo>
                    <a:pt x="72716" y="3682"/>
                  </a:lnTo>
                  <a:lnTo>
                    <a:pt x="72818" y="4193"/>
                  </a:lnTo>
                  <a:lnTo>
                    <a:pt x="71489" y="4500"/>
                  </a:lnTo>
                  <a:lnTo>
                    <a:pt x="71489" y="4500"/>
                  </a:lnTo>
                  <a:lnTo>
                    <a:pt x="71489" y="4500"/>
                  </a:lnTo>
                  <a:lnTo>
                    <a:pt x="71284" y="4807"/>
                  </a:lnTo>
                  <a:lnTo>
                    <a:pt x="71898" y="4705"/>
                  </a:lnTo>
                  <a:lnTo>
                    <a:pt x="71898" y="4807"/>
                  </a:lnTo>
                  <a:lnTo>
                    <a:pt x="75784" y="4807"/>
                  </a:lnTo>
                  <a:lnTo>
                    <a:pt x="75477" y="5011"/>
                  </a:lnTo>
                  <a:lnTo>
                    <a:pt x="75477" y="5011"/>
                  </a:lnTo>
                  <a:lnTo>
                    <a:pt x="77318" y="4705"/>
                  </a:lnTo>
                  <a:lnTo>
                    <a:pt x="77727" y="4398"/>
                  </a:lnTo>
                  <a:lnTo>
                    <a:pt x="77114" y="4398"/>
                  </a:lnTo>
                  <a:lnTo>
                    <a:pt x="77216" y="4193"/>
                  </a:lnTo>
                  <a:lnTo>
                    <a:pt x="75682" y="4091"/>
                  </a:lnTo>
                  <a:lnTo>
                    <a:pt x="76193" y="4091"/>
                  </a:lnTo>
                  <a:lnTo>
                    <a:pt x="76091" y="3989"/>
                  </a:lnTo>
                  <a:lnTo>
                    <a:pt x="78341" y="3886"/>
                  </a:lnTo>
                  <a:lnTo>
                    <a:pt x="78545" y="3580"/>
                  </a:lnTo>
                  <a:lnTo>
                    <a:pt x="80489" y="3375"/>
                  </a:lnTo>
                  <a:lnTo>
                    <a:pt x="79977" y="3170"/>
                  </a:lnTo>
                  <a:lnTo>
                    <a:pt x="81205" y="3068"/>
                  </a:lnTo>
                  <a:lnTo>
                    <a:pt x="79159" y="2761"/>
                  </a:lnTo>
                  <a:lnTo>
                    <a:pt x="81614" y="2659"/>
                  </a:lnTo>
                  <a:lnTo>
                    <a:pt x="80386" y="2455"/>
                  </a:lnTo>
                  <a:lnTo>
                    <a:pt x="82534" y="2352"/>
                  </a:lnTo>
                  <a:lnTo>
                    <a:pt x="81920" y="2250"/>
                  </a:lnTo>
                  <a:lnTo>
                    <a:pt x="83966" y="2250"/>
                  </a:lnTo>
                  <a:lnTo>
                    <a:pt x="83864" y="2148"/>
                  </a:lnTo>
                  <a:lnTo>
                    <a:pt x="84375" y="2045"/>
                  </a:lnTo>
                  <a:lnTo>
                    <a:pt x="83557" y="2045"/>
                  </a:lnTo>
                  <a:lnTo>
                    <a:pt x="84682" y="1943"/>
                  </a:lnTo>
                  <a:lnTo>
                    <a:pt x="84580" y="1739"/>
                  </a:lnTo>
                  <a:lnTo>
                    <a:pt x="88466" y="1125"/>
                  </a:lnTo>
                  <a:lnTo>
                    <a:pt x="86216" y="1330"/>
                  </a:lnTo>
                  <a:lnTo>
                    <a:pt x="90920" y="614"/>
                  </a:lnTo>
                  <a:lnTo>
                    <a:pt x="89898" y="511"/>
                  </a:lnTo>
                  <a:lnTo>
                    <a:pt x="90000" y="409"/>
                  </a:lnTo>
                  <a:lnTo>
                    <a:pt x="89795" y="409"/>
                  </a:lnTo>
                  <a:lnTo>
                    <a:pt x="89898" y="307"/>
                  </a:lnTo>
                  <a:lnTo>
                    <a:pt x="89898" y="307"/>
                  </a:lnTo>
                  <a:lnTo>
                    <a:pt x="87136" y="409"/>
                  </a:lnTo>
                  <a:lnTo>
                    <a:pt x="88466" y="205"/>
                  </a:lnTo>
                  <a:lnTo>
                    <a:pt x="84682" y="205"/>
                  </a:lnTo>
                  <a:lnTo>
                    <a:pt x="84989" y="409"/>
                  </a:lnTo>
                  <a:lnTo>
                    <a:pt x="82739" y="205"/>
                  </a:lnTo>
                  <a:lnTo>
                    <a:pt x="83352" y="409"/>
                  </a:lnTo>
                  <a:lnTo>
                    <a:pt x="83352" y="409"/>
                  </a:lnTo>
                  <a:lnTo>
                    <a:pt x="81102" y="205"/>
                  </a:lnTo>
                  <a:close/>
                  <a:moveTo>
                    <a:pt x="62898" y="4909"/>
                  </a:moveTo>
                  <a:lnTo>
                    <a:pt x="63205" y="5011"/>
                  </a:lnTo>
                  <a:lnTo>
                    <a:pt x="63205" y="4909"/>
                  </a:lnTo>
                  <a:close/>
                  <a:moveTo>
                    <a:pt x="55227" y="3989"/>
                  </a:moveTo>
                  <a:lnTo>
                    <a:pt x="55330" y="4091"/>
                  </a:lnTo>
                  <a:lnTo>
                    <a:pt x="50318" y="5011"/>
                  </a:lnTo>
                  <a:lnTo>
                    <a:pt x="50523" y="5011"/>
                  </a:lnTo>
                  <a:lnTo>
                    <a:pt x="50318" y="5216"/>
                  </a:lnTo>
                  <a:lnTo>
                    <a:pt x="50318" y="5216"/>
                  </a:lnTo>
                  <a:lnTo>
                    <a:pt x="51545" y="5011"/>
                  </a:lnTo>
                  <a:lnTo>
                    <a:pt x="51443" y="5318"/>
                  </a:lnTo>
                  <a:lnTo>
                    <a:pt x="54102" y="4500"/>
                  </a:lnTo>
                  <a:lnTo>
                    <a:pt x="53591" y="4909"/>
                  </a:lnTo>
                  <a:lnTo>
                    <a:pt x="53591" y="4909"/>
                  </a:lnTo>
                  <a:lnTo>
                    <a:pt x="56045" y="4091"/>
                  </a:lnTo>
                  <a:lnTo>
                    <a:pt x="55227" y="3989"/>
                  </a:lnTo>
                  <a:close/>
                  <a:moveTo>
                    <a:pt x="65761" y="4705"/>
                  </a:moveTo>
                  <a:lnTo>
                    <a:pt x="63818" y="4807"/>
                  </a:lnTo>
                  <a:lnTo>
                    <a:pt x="64227" y="4909"/>
                  </a:lnTo>
                  <a:lnTo>
                    <a:pt x="63920" y="4909"/>
                  </a:lnTo>
                  <a:lnTo>
                    <a:pt x="64330" y="5011"/>
                  </a:lnTo>
                  <a:lnTo>
                    <a:pt x="64023" y="5216"/>
                  </a:lnTo>
                  <a:lnTo>
                    <a:pt x="63205" y="5011"/>
                  </a:lnTo>
                  <a:lnTo>
                    <a:pt x="62898" y="5114"/>
                  </a:lnTo>
                  <a:lnTo>
                    <a:pt x="63000" y="5114"/>
                  </a:lnTo>
                  <a:lnTo>
                    <a:pt x="63102" y="5318"/>
                  </a:lnTo>
                  <a:lnTo>
                    <a:pt x="63102" y="5318"/>
                  </a:lnTo>
                  <a:lnTo>
                    <a:pt x="62489" y="5216"/>
                  </a:lnTo>
                  <a:lnTo>
                    <a:pt x="61875" y="5420"/>
                  </a:lnTo>
                  <a:lnTo>
                    <a:pt x="64125" y="5420"/>
                  </a:lnTo>
                  <a:lnTo>
                    <a:pt x="62898" y="5625"/>
                  </a:lnTo>
                  <a:lnTo>
                    <a:pt x="63102" y="5727"/>
                  </a:lnTo>
                  <a:lnTo>
                    <a:pt x="63000" y="5932"/>
                  </a:lnTo>
                  <a:lnTo>
                    <a:pt x="63000" y="5932"/>
                  </a:lnTo>
                  <a:lnTo>
                    <a:pt x="65148" y="5420"/>
                  </a:lnTo>
                  <a:lnTo>
                    <a:pt x="64943" y="5318"/>
                  </a:lnTo>
                  <a:lnTo>
                    <a:pt x="65761" y="4705"/>
                  </a:lnTo>
                  <a:close/>
                  <a:moveTo>
                    <a:pt x="209148" y="5011"/>
                  </a:moveTo>
                  <a:lnTo>
                    <a:pt x="209455" y="5420"/>
                  </a:lnTo>
                  <a:lnTo>
                    <a:pt x="207102" y="5216"/>
                  </a:lnTo>
                  <a:lnTo>
                    <a:pt x="207409" y="5318"/>
                  </a:lnTo>
                  <a:lnTo>
                    <a:pt x="207205" y="5318"/>
                  </a:lnTo>
                  <a:lnTo>
                    <a:pt x="207716" y="5625"/>
                  </a:lnTo>
                  <a:lnTo>
                    <a:pt x="207511" y="5625"/>
                  </a:lnTo>
                  <a:lnTo>
                    <a:pt x="211705" y="5932"/>
                  </a:lnTo>
                  <a:lnTo>
                    <a:pt x="210170" y="5420"/>
                  </a:lnTo>
                  <a:lnTo>
                    <a:pt x="210170" y="5420"/>
                  </a:lnTo>
                  <a:lnTo>
                    <a:pt x="212420" y="5727"/>
                  </a:lnTo>
                  <a:lnTo>
                    <a:pt x="212318" y="5523"/>
                  </a:lnTo>
                  <a:lnTo>
                    <a:pt x="209148" y="5011"/>
                  </a:lnTo>
                  <a:close/>
                  <a:moveTo>
                    <a:pt x="65148" y="5932"/>
                  </a:moveTo>
                  <a:lnTo>
                    <a:pt x="65966" y="6239"/>
                  </a:lnTo>
                  <a:lnTo>
                    <a:pt x="66989" y="5932"/>
                  </a:lnTo>
                  <a:close/>
                  <a:moveTo>
                    <a:pt x="59523" y="4500"/>
                  </a:moveTo>
                  <a:lnTo>
                    <a:pt x="58193" y="4807"/>
                  </a:lnTo>
                  <a:lnTo>
                    <a:pt x="58295" y="5011"/>
                  </a:lnTo>
                  <a:lnTo>
                    <a:pt x="57886" y="5216"/>
                  </a:lnTo>
                  <a:lnTo>
                    <a:pt x="58193" y="5420"/>
                  </a:lnTo>
                  <a:lnTo>
                    <a:pt x="56455" y="5216"/>
                  </a:lnTo>
                  <a:lnTo>
                    <a:pt x="56659" y="5216"/>
                  </a:lnTo>
                  <a:lnTo>
                    <a:pt x="55739" y="4909"/>
                  </a:lnTo>
                  <a:lnTo>
                    <a:pt x="55841" y="4807"/>
                  </a:lnTo>
                  <a:lnTo>
                    <a:pt x="54716" y="4909"/>
                  </a:lnTo>
                  <a:lnTo>
                    <a:pt x="55227" y="5011"/>
                  </a:lnTo>
                  <a:lnTo>
                    <a:pt x="53795" y="5216"/>
                  </a:lnTo>
                  <a:lnTo>
                    <a:pt x="54818" y="5216"/>
                  </a:lnTo>
                  <a:lnTo>
                    <a:pt x="53182" y="5420"/>
                  </a:lnTo>
                  <a:lnTo>
                    <a:pt x="54511" y="5318"/>
                  </a:lnTo>
                  <a:lnTo>
                    <a:pt x="52466" y="5727"/>
                  </a:lnTo>
                  <a:lnTo>
                    <a:pt x="53386" y="5932"/>
                  </a:lnTo>
                  <a:lnTo>
                    <a:pt x="53693" y="5830"/>
                  </a:lnTo>
                  <a:lnTo>
                    <a:pt x="53898" y="5932"/>
                  </a:lnTo>
                  <a:lnTo>
                    <a:pt x="54307" y="5830"/>
                  </a:lnTo>
                  <a:lnTo>
                    <a:pt x="54409" y="5727"/>
                  </a:lnTo>
                  <a:lnTo>
                    <a:pt x="55227" y="5625"/>
                  </a:lnTo>
                  <a:lnTo>
                    <a:pt x="54614" y="5830"/>
                  </a:lnTo>
                  <a:lnTo>
                    <a:pt x="56455" y="5727"/>
                  </a:lnTo>
                  <a:lnTo>
                    <a:pt x="56455" y="5727"/>
                  </a:lnTo>
                  <a:lnTo>
                    <a:pt x="54102" y="6136"/>
                  </a:lnTo>
                  <a:lnTo>
                    <a:pt x="54102" y="6341"/>
                  </a:lnTo>
                  <a:lnTo>
                    <a:pt x="57784" y="5932"/>
                  </a:lnTo>
                  <a:lnTo>
                    <a:pt x="57682" y="5932"/>
                  </a:lnTo>
                  <a:lnTo>
                    <a:pt x="59625" y="5727"/>
                  </a:lnTo>
                  <a:lnTo>
                    <a:pt x="60443" y="5114"/>
                  </a:lnTo>
                  <a:lnTo>
                    <a:pt x="58909" y="5318"/>
                  </a:lnTo>
                  <a:lnTo>
                    <a:pt x="59216" y="5114"/>
                  </a:lnTo>
                  <a:lnTo>
                    <a:pt x="58909" y="5114"/>
                  </a:lnTo>
                  <a:lnTo>
                    <a:pt x="59523" y="4500"/>
                  </a:lnTo>
                  <a:close/>
                  <a:moveTo>
                    <a:pt x="70057" y="4705"/>
                  </a:moveTo>
                  <a:lnTo>
                    <a:pt x="68324" y="4801"/>
                  </a:lnTo>
                  <a:lnTo>
                    <a:pt x="68324" y="4801"/>
                  </a:lnTo>
                  <a:lnTo>
                    <a:pt x="68420" y="4807"/>
                  </a:lnTo>
                  <a:lnTo>
                    <a:pt x="68420" y="5318"/>
                  </a:lnTo>
                  <a:lnTo>
                    <a:pt x="67909" y="5625"/>
                  </a:lnTo>
                  <a:lnTo>
                    <a:pt x="67807" y="5830"/>
                  </a:lnTo>
                  <a:lnTo>
                    <a:pt x="68420" y="6034"/>
                  </a:lnTo>
                  <a:lnTo>
                    <a:pt x="68318" y="6136"/>
                  </a:lnTo>
                  <a:lnTo>
                    <a:pt x="69955" y="6136"/>
                  </a:lnTo>
                  <a:lnTo>
                    <a:pt x="69648" y="6341"/>
                  </a:lnTo>
                  <a:lnTo>
                    <a:pt x="75580" y="6034"/>
                  </a:lnTo>
                  <a:lnTo>
                    <a:pt x="75068" y="5932"/>
                  </a:lnTo>
                  <a:lnTo>
                    <a:pt x="75580" y="5523"/>
                  </a:lnTo>
                  <a:lnTo>
                    <a:pt x="74966" y="5420"/>
                  </a:lnTo>
                  <a:lnTo>
                    <a:pt x="75068" y="5318"/>
                  </a:lnTo>
                  <a:lnTo>
                    <a:pt x="71898" y="5523"/>
                  </a:lnTo>
                  <a:lnTo>
                    <a:pt x="72000" y="5625"/>
                  </a:lnTo>
                  <a:lnTo>
                    <a:pt x="70261" y="5420"/>
                  </a:lnTo>
                  <a:lnTo>
                    <a:pt x="70159" y="5523"/>
                  </a:lnTo>
                  <a:lnTo>
                    <a:pt x="69750" y="5523"/>
                  </a:lnTo>
                  <a:lnTo>
                    <a:pt x="70261" y="5318"/>
                  </a:lnTo>
                  <a:lnTo>
                    <a:pt x="69239" y="4909"/>
                  </a:lnTo>
                  <a:lnTo>
                    <a:pt x="70568" y="4909"/>
                  </a:lnTo>
                  <a:lnTo>
                    <a:pt x="69443" y="4807"/>
                  </a:lnTo>
                  <a:lnTo>
                    <a:pt x="70057" y="4705"/>
                  </a:lnTo>
                  <a:close/>
                  <a:moveTo>
                    <a:pt x="165273" y="4705"/>
                  </a:moveTo>
                  <a:lnTo>
                    <a:pt x="160773" y="4909"/>
                  </a:lnTo>
                  <a:lnTo>
                    <a:pt x="160875" y="5011"/>
                  </a:lnTo>
                  <a:lnTo>
                    <a:pt x="160364" y="5114"/>
                  </a:lnTo>
                  <a:lnTo>
                    <a:pt x="159341" y="5420"/>
                  </a:lnTo>
                  <a:lnTo>
                    <a:pt x="158727" y="5625"/>
                  </a:lnTo>
                  <a:lnTo>
                    <a:pt x="158830" y="5727"/>
                  </a:lnTo>
                  <a:lnTo>
                    <a:pt x="158216" y="5830"/>
                  </a:lnTo>
                  <a:lnTo>
                    <a:pt x="158727" y="5932"/>
                  </a:lnTo>
                  <a:lnTo>
                    <a:pt x="158318" y="6239"/>
                  </a:lnTo>
                  <a:lnTo>
                    <a:pt x="158727" y="6341"/>
                  </a:lnTo>
                  <a:lnTo>
                    <a:pt x="158318" y="6443"/>
                  </a:lnTo>
                  <a:lnTo>
                    <a:pt x="158114" y="6648"/>
                  </a:lnTo>
                  <a:lnTo>
                    <a:pt x="157602" y="6955"/>
                  </a:lnTo>
                  <a:lnTo>
                    <a:pt x="158114" y="7261"/>
                  </a:lnTo>
                  <a:lnTo>
                    <a:pt x="160057" y="7057"/>
                  </a:lnTo>
                  <a:lnTo>
                    <a:pt x="159750" y="6852"/>
                  </a:lnTo>
                  <a:lnTo>
                    <a:pt x="160159" y="6341"/>
                  </a:lnTo>
                  <a:lnTo>
                    <a:pt x="160875" y="6239"/>
                  </a:lnTo>
                  <a:lnTo>
                    <a:pt x="160875" y="6136"/>
                  </a:lnTo>
                  <a:lnTo>
                    <a:pt x="161182" y="6034"/>
                  </a:lnTo>
                  <a:lnTo>
                    <a:pt x="160977" y="5932"/>
                  </a:lnTo>
                  <a:lnTo>
                    <a:pt x="165273" y="4705"/>
                  </a:lnTo>
                  <a:close/>
                  <a:moveTo>
                    <a:pt x="212114" y="6852"/>
                  </a:moveTo>
                  <a:lnTo>
                    <a:pt x="211500" y="7261"/>
                  </a:lnTo>
                  <a:lnTo>
                    <a:pt x="214057" y="7364"/>
                  </a:lnTo>
                  <a:lnTo>
                    <a:pt x="212114" y="6852"/>
                  </a:lnTo>
                  <a:close/>
                  <a:moveTo>
                    <a:pt x="177955" y="7159"/>
                  </a:moveTo>
                  <a:lnTo>
                    <a:pt x="178568" y="7466"/>
                  </a:lnTo>
                  <a:lnTo>
                    <a:pt x="177852" y="7261"/>
                  </a:lnTo>
                  <a:lnTo>
                    <a:pt x="177955" y="7159"/>
                  </a:lnTo>
                  <a:close/>
                  <a:moveTo>
                    <a:pt x="58602" y="6955"/>
                  </a:moveTo>
                  <a:lnTo>
                    <a:pt x="57375" y="7159"/>
                  </a:lnTo>
                  <a:lnTo>
                    <a:pt x="57784" y="7568"/>
                  </a:lnTo>
                  <a:lnTo>
                    <a:pt x="58602" y="7261"/>
                  </a:lnTo>
                  <a:lnTo>
                    <a:pt x="58602" y="6955"/>
                  </a:lnTo>
                  <a:close/>
                  <a:moveTo>
                    <a:pt x="108307" y="7568"/>
                  </a:moveTo>
                  <a:lnTo>
                    <a:pt x="108211" y="7587"/>
                  </a:lnTo>
                  <a:lnTo>
                    <a:pt x="108211" y="7587"/>
                  </a:lnTo>
                  <a:lnTo>
                    <a:pt x="108381" y="7603"/>
                  </a:lnTo>
                  <a:lnTo>
                    <a:pt x="108381" y="7603"/>
                  </a:lnTo>
                  <a:lnTo>
                    <a:pt x="108307" y="7568"/>
                  </a:lnTo>
                  <a:close/>
                  <a:moveTo>
                    <a:pt x="73636" y="7159"/>
                  </a:moveTo>
                  <a:lnTo>
                    <a:pt x="74659" y="7670"/>
                  </a:lnTo>
                  <a:lnTo>
                    <a:pt x="76193" y="7670"/>
                  </a:lnTo>
                  <a:lnTo>
                    <a:pt x="76193" y="7466"/>
                  </a:lnTo>
                  <a:lnTo>
                    <a:pt x="75989" y="7261"/>
                  </a:lnTo>
                  <a:lnTo>
                    <a:pt x="73636" y="7159"/>
                  </a:lnTo>
                  <a:close/>
                  <a:moveTo>
                    <a:pt x="108381" y="7603"/>
                  </a:moveTo>
                  <a:lnTo>
                    <a:pt x="109841" y="8284"/>
                  </a:lnTo>
                  <a:lnTo>
                    <a:pt x="110250" y="7773"/>
                  </a:lnTo>
                  <a:lnTo>
                    <a:pt x="108381" y="7603"/>
                  </a:lnTo>
                  <a:close/>
                  <a:moveTo>
                    <a:pt x="68011" y="6852"/>
                  </a:moveTo>
                  <a:lnTo>
                    <a:pt x="64227" y="7364"/>
                  </a:lnTo>
                  <a:lnTo>
                    <a:pt x="63511" y="8386"/>
                  </a:lnTo>
                  <a:lnTo>
                    <a:pt x="63511" y="8386"/>
                  </a:lnTo>
                  <a:lnTo>
                    <a:pt x="64534" y="8182"/>
                  </a:lnTo>
                  <a:lnTo>
                    <a:pt x="64739" y="7773"/>
                  </a:lnTo>
                  <a:lnTo>
                    <a:pt x="65352" y="7773"/>
                  </a:lnTo>
                  <a:lnTo>
                    <a:pt x="68011" y="6852"/>
                  </a:lnTo>
                  <a:close/>
                  <a:moveTo>
                    <a:pt x="216716" y="8182"/>
                  </a:moveTo>
                  <a:lnTo>
                    <a:pt x="217227" y="8489"/>
                  </a:lnTo>
                  <a:lnTo>
                    <a:pt x="217330" y="8182"/>
                  </a:lnTo>
                  <a:close/>
                  <a:moveTo>
                    <a:pt x="62080" y="6852"/>
                  </a:moveTo>
                  <a:lnTo>
                    <a:pt x="60852" y="7159"/>
                  </a:lnTo>
                  <a:lnTo>
                    <a:pt x="61568" y="7364"/>
                  </a:lnTo>
                  <a:lnTo>
                    <a:pt x="61057" y="7466"/>
                  </a:lnTo>
                  <a:lnTo>
                    <a:pt x="61057" y="7568"/>
                  </a:lnTo>
                  <a:lnTo>
                    <a:pt x="60341" y="7773"/>
                  </a:lnTo>
                  <a:lnTo>
                    <a:pt x="60034" y="7466"/>
                  </a:lnTo>
                  <a:lnTo>
                    <a:pt x="59420" y="7773"/>
                  </a:lnTo>
                  <a:lnTo>
                    <a:pt x="59727" y="8182"/>
                  </a:lnTo>
                  <a:lnTo>
                    <a:pt x="60136" y="8284"/>
                  </a:lnTo>
                  <a:lnTo>
                    <a:pt x="60443" y="8898"/>
                  </a:lnTo>
                  <a:lnTo>
                    <a:pt x="61159" y="8898"/>
                  </a:lnTo>
                  <a:lnTo>
                    <a:pt x="61364" y="8489"/>
                  </a:lnTo>
                  <a:lnTo>
                    <a:pt x="62182" y="8591"/>
                  </a:lnTo>
                  <a:lnTo>
                    <a:pt x="63205" y="7773"/>
                  </a:lnTo>
                  <a:lnTo>
                    <a:pt x="62795" y="7875"/>
                  </a:lnTo>
                  <a:lnTo>
                    <a:pt x="62795" y="7670"/>
                  </a:lnTo>
                  <a:lnTo>
                    <a:pt x="62898" y="7670"/>
                  </a:lnTo>
                  <a:lnTo>
                    <a:pt x="62182" y="7568"/>
                  </a:lnTo>
                  <a:lnTo>
                    <a:pt x="63409" y="7261"/>
                  </a:lnTo>
                  <a:lnTo>
                    <a:pt x="63205" y="7159"/>
                  </a:lnTo>
                  <a:lnTo>
                    <a:pt x="63511" y="6852"/>
                  </a:lnTo>
                  <a:close/>
                  <a:moveTo>
                    <a:pt x="47250" y="6443"/>
                  </a:moveTo>
                  <a:lnTo>
                    <a:pt x="47148" y="6852"/>
                  </a:lnTo>
                  <a:lnTo>
                    <a:pt x="43977" y="8386"/>
                  </a:lnTo>
                  <a:lnTo>
                    <a:pt x="44284" y="8386"/>
                  </a:lnTo>
                  <a:lnTo>
                    <a:pt x="44898" y="8693"/>
                  </a:lnTo>
                  <a:lnTo>
                    <a:pt x="44795" y="9102"/>
                  </a:lnTo>
                  <a:lnTo>
                    <a:pt x="44795" y="9102"/>
                  </a:lnTo>
                  <a:lnTo>
                    <a:pt x="51955" y="7159"/>
                  </a:lnTo>
                  <a:lnTo>
                    <a:pt x="51545" y="6545"/>
                  </a:lnTo>
                  <a:lnTo>
                    <a:pt x="50318" y="6750"/>
                  </a:lnTo>
                  <a:lnTo>
                    <a:pt x="50420" y="6545"/>
                  </a:lnTo>
                  <a:lnTo>
                    <a:pt x="50011" y="6648"/>
                  </a:lnTo>
                  <a:lnTo>
                    <a:pt x="50216" y="6545"/>
                  </a:lnTo>
                  <a:lnTo>
                    <a:pt x="47250" y="6443"/>
                  </a:lnTo>
                  <a:close/>
                  <a:moveTo>
                    <a:pt x="158625" y="7261"/>
                  </a:moveTo>
                  <a:lnTo>
                    <a:pt x="157602" y="7875"/>
                  </a:lnTo>
                  <a:lnTo>
                    <a:pt x="157500" y="8182"/>
                  </a:lnTo>
                  <a:lnTo>
                    <a:pt x="156989" y="8284"/>
                  </a:lnTo>
                  <a:lnTo>
                    <a:pt x="159034" y="9102"/>
                  </a:lnTo>
                  <a:lnTo>
                    <a:pt x="158830" y="9102"/>
                  </a:lnTo>
                  <a:lnTo>
                    <a:pt x="158830" y="9205"/>
                  </a:lnTo>
                  <a:lnTo>
                    <a:pt x="158727" y="9205"/>
                  </a:lnTo>
                  <a:lnTo>
                    <a:pt x="158727" y="9307"/>
                  </a:lnTo>
                  <a:lnTo>
                    <a:pt x="158625" y="9307"/>
                  </a:lnTo>
                  <a:lnTo>
                    <a:pt x="160773" y="9614"/>
                  </a:lnTo>
                  <a:lnTo>
                    <a:pt x="160773" y="9614"/>
                  </a:lnTo>
                  <a:lnTo>
                    <a:pt x="160568" y="9511"/>
                  </a:lnTo>
                  <a:lnTo>
                    <a:pt x="161489" y="9511"/>
                  </a:lnTo>
                  <a:lnTo>
                    <a:pt x="159239" y="8080"/>
                  </a:lnTo>
                  <a:lnTo>
                    <a:pt x="159341" y="7773"/>
                  </a:lnTo>
                  <a:lnTo>
                    <a:pt x="159545" y="7670"/>
                  </a:lnTo>
                  <a:lnTo>
                    <a:pt x="159545" y="7466"/>
                  </a:lnTo>
                  <a:lnTo>
                    <a:pt x="158625" y="7261"/>
                  </a:lnTo>
                  <a:close/>
                  <a:moveTo>
                    <a:pt x="18920" y="9818"/>
                  </a:moveTo>
                  <a:lnTo>
                    <a:pt x="18511" y="9920"/>
                  </a:lnTo>
                  <a:lnTo>
                    <a:pt x="18511" y="9920"/>
                  </a:lnTo>
                  <a:lnTo>
                    <a:pt x="18637" y="9901"/>
                  </a:lnTo>
                  <a:lnTo>
                    <a:pt x="18637" y="9901"/>
                  </a:lnTo>
                  <a:lnTo>
                    <a:pt x="18920" y="9818"/>
                  </a:lnTo>
                  <a:close/>
                  <a:moveTo>
                    <a:pt x="137352" y="10125"/>
                  </a:moveTo>
                  <a:lnTo>
                    <a:pt x="137352" y="10125"/>
                  </a:lnTo>
                  <a:lnTo>
                    <a:pt x="137352" y="10125"/>
                  </a:lnTo>
                  <a:close/>
                  <a:moveTo>
                    <a:pt x="88977" y="9818"/>
                  </a:moveTo>
                  <a:lnTo>
                    <a:pt x="88670" y="10125"/>
                  </a:lnTo>
                  <a:lnTo>
                    <a:pt x="88466" y="10125"/>
                  </a:lnTo>
                  <a:lnTo>
                    <a:pt x="88364" y="10432"/>
                  </a:lnTo>
                  <a:lnTo>
                    <a:pt x="88875" y="10534"/>
                  </a:lnTo>
                  <a:lnTo>
                    <a:pt x="88568" y="10636"/>
                  </a:lnTo>
                  <a:lnTo>
                    <a:pt x="89489" y="10636"/>
                  </a:lnTo>
                  <a:lnTo>
                    <a:pt x="90000" y="10227"/>
                  </a:lnTo>
                  <a:lnTo>
                    <a:pt x="88977" y="9818"/>
                  </a:lnTo>
                  <a:close/>
                  <a:moveTo>
                    <a:pt x="52466" y="7261"/>
                  </a:moveTo>
                  <a:lnTo>
                    <a:pt x="48170" y="8591"/>
                  </a:lnTo>
                  <a:lnTo>
                    <a:pt x="48784" y="8693"/>
                  </a:lnTo>
                  <a:lnTo>
                    <a:pt x="48375" y="8898"/>
                  </a:lnTo>
                  <a:lnTo>
                    <a:pt x="50216" y="8795"/>
                  </a:lnTo>
                  <a:lnTo>
                    <a:pt x="50216" y="8795"/>
                  </a:lnTo>
                  <a:lnTo>
                    <a:pt x="49705" y="8898"/>
                  </a:lnTo>
                  <a:lnTo>
                    <a:pt x="49807" y="8898"/>
                  </a:lnTo>
                  <a:lnTo>
                    <a:pt x="47761" y="9307"/>
                  </a:lnTo>
                  <a:lnTo>
                    <a:pt x="51545" y="9818"/>
                  </a:lnTo>
                  <a:lnTo>
                    <a:pt x="48273" y="9920"/>
                  </a:lnTo>
                  <a:lnTo>
                    <a:pt x="47557" y="10534"/>
                  </a:lnTo>
                  <a:lnTo>
                    <a:pt x="49193" y="10739"/>
                  </a:lnTo>
                  <a:lnTo>
                    <a:pt x="48989" y="11352"/>
                  </a:lnTo>
                  <a:lnTo>
                    <a:pt x="54102" y="10534"/>
                  </a:lnTo>
                  <a:lnTo>
                    <a:pt x="54102" y="10739"/>
                  </a:lnTo>
                  <a:lnTo>
                    <a:pt x="54818" y="10841"/>
                  </a:lnTo>
                  <a:lnTo>
                    <a:pt x="54614" y="10943"/>
                  </a:lnTo>
                  <a:lnTo>
                    <a:pt x="56148" y="11045"/>
                  </a:lnTo>
                  <a:lnTo>
                    <a:pt x="57170" y="10534"/>
                  </a:lnTo>
                  <a:lnTo>
                    <a:pt x="56250" y="10739"/>
                  </a:lnTo>
                  <a:lnTo>
                    <a:pt x="56455" y="10534"/>
                  </a:lnTo>
                  <a:lnTo>
                    <a:pt x="56352" y="10432"/>
                  </a:lnTo>
                  <a:lnTo>
                    <a:pt x="58295" y="10023"/>
                  </a:lnTo>
                  <a:lnTo>
                    <a:pt x="57989" y="9920"/>
                  </a:lnTo>
                  <a:lnTo>
                    <a:pt x="57989" y="9818"/>
                  </a:lnTo>
                  <a:lnTo>
                    <a:pt x="56864" y="9409"/>
                  </a:lnTo>
                  <a:lnTo>
                    <a:pt x="57682" y="7670"/>
                  </a:lnTo>
                  <a:lnTo>
                    <a:pt x="56455" y="7364"/>
                  </a:lnTo>
                  <a:lnTo>
                    <a:pt x="55739" y="8489"/>
                  </a:lnTo>
                  <a:lnTo>
                    <a:pt x="55023" y="8693"/>
                  </a:lnTo>
                  <a:lnTo>
                    <a:pt x="55023" y="8693"/>
                  </a:lnTo>
                  <a:lnTo>
                    <a:pt x="55227" y="7875"/>
                  </a:lnTo>
                  <a:lnTo>
                    <a:pt x="54614" y="7773"/>
                  </a:lnTo>
                  <a:lnTo>
                    <a:pt x="53591" y="8080"/>
                  </a:lnTo>
                  <a:lnTo>
                    <a:pt x="53693" y="7977"/>
                  </a:lnTo>
                  <a:lnTo>
                    <a:pt x="53182" y="8080"/>
                  </a:lnTo>
                  <a:lnTo>
                    <a:pt x="53182" y="8080"/>
                  </a:lnTo>
                  <a:lnTo>
                    <a:pt x="53898" y="7773"/>
                  </a:lnTo>
                  <a:lnTo>
                    <a:pt x="51750" y="7875"/>
                  </a:lnTo>
                  <a:lnTo>
                    <a:pt x="52466" y="7261"/>
                  </a:lnTo>
                  <a:close/>
                  <a:moveTo>
                    <a:pt x="60341" y="10330"/>
                  </a:moveTo>
                  <a:lnTo>
                    <a:pt x="58602" y="10841"/>
                  </a:lnTo>
                  <a:lnTo>
                    <a:pt x="59114" y="11148"/>
                  </a:lnTo>
                  <a:lnTo>
                    <a:pt x="60136" y="11352"/>
                  </a:lnTo>
                  <a:lnTo>
                    <a:pt x="61159" y="11045"/>
                  </a:lnTo>
                  <a:lnTo>
                    <a:pt x="60239" y="10432"/>
                  </a:lnTo>
                  <a:lnTo>
                    <a:pt x="60341" y="10330"/>
                  </a:lnTo>
                  <a:close/>
                  <a:moveTo>
                    <a:pt x="175193" y="11250"/>
                  </a:moveTo>
                  <a:lnTo>
                    <a:pt x="176114" y="11557"/>
                  </a:lnTo>
                  <a:lnTo>
                    <a:pt x="176114" y="12068"/>
                  </a:lnTo>
                  <a:lnTo>
                    <a:pt x="177136" y="12170"/>
                  </a:lnTo>
                  <a:lnTo>
                    <a:pt x="177136" y="12170"/>
                  </a:lnTo>
                  <a:lnTo>
                    <a:pt x="176011" y="12068"/>
                  </a:lnTo>
                  <a:lnTo>
                    <a:pt x="175193" y="11250"/>
                  </a:lnTo>
                  <a:close/>
                  <a:moveTo>
                    <a:pt x="73023" y="11557"/>
                  </a:moveTo>
                  <a:lnTo>
                    <a:pt x="72307" y="12375"/>
                  </a:lnTo>
                  <a:lnTo>
                    <a:pt x="73432" y="12375"/>
                  </a:lnTo>
                  <a:lnTo>
                    <a:pt x="74148" y="11659"/>
                  </a:lnTo>
                  <a:lnTo>
                    <a:pt x="73023" y="11557"/>
                  </a:lnTo>
                  <a:close/>
                  <a:moveTo>
                    <a:pt x="108409" y="13295"/>
                  </a:moveTo>
                  <a:lnTo>
                    <a:pt x="108716" y="13398"/>
                  </a:lnTo>
                  <a:lnTo>
                    <a:pt x="108818" y="13398"/>
                  </a:lnTo>
                  <a:lnTo>
                    <a:pt x="108409" y="13295"/>
                  </a:lnTo>
                  <a:close/>
                  <a:moveTo>
                    <a:pt x="9205" y="13807"/>
                  </a:moveTo>
                  <a:lnTo>
                    <a:pt x="9102" y="13909"/>
                  </a:lnTo>
                  <a:lnTo>
                    <a:pt x="9205" y="13909"/>
                  </a:lnTo>
                  <a:lnTo>
                    <a:pt x="9205" y="13807"/>
                  </a:lnTo>
                  <a:close/>
                  <a:moveTo>
                    <a:pt x="5420" y="11045"/>
                  </a:moveTo>
                  <a:lnTo>
                    <a:pt x="0" y="14420"/>
                  </a:lnTo>
                  <a:lnTo>
                    <a:pt x="511" y="14318"/>
                  </a:lnTo>
                  <a:lnTo>
                    <a:pt x="1227" y="13909"/>
                  </a:lnTo>
                  <a:lnTo>
                    <a:pt x="1227" y="13705"/>
                  </a:lnTo>
                  <a:lnTo>
                    <a:pt x="1739" y="13398"/>
                  </a:lnTo>
                  <a:lnTo>
                    <a:pt x="1636" y="13500"/>
                  </a:lnTo>
                  <a:lnTo>
                    <a:pt x="2352" y="13295"/>
                  </a:lnTo>
                  <a:lnTo>
                    <a:pt x="2148" y="13398"/>
                  </a:lnTo>
                  <a:lnTo>
                    <a:pt x="2761" y="13193"/>
                  </a:lnTo>
                  <a:lnTo>
                    <a:pt x="2761" y="13193"/>
                  </a:lnTo>
                  <a:lnTo>
                    <a:pt x="1636" y="14011"/>
                  </a:lnTo>
                  <a:lnTo>
                    <a:pt x="3273" y="14114"/>
                  </a:lnTo>
                  <a:lnTo>
                    <a:pt x="3068" y="14625"/>
                  </a:lnTo>
                  <a:lnTo>
                    <a:pt x="3375" y="15034"/>
                  </a:lnTo>
                  <a:lnTo>
                    <a:pt x="3989" y="14932"/>
                  </a:lnTo>
                  <a:lnTo>
                    <a:pt x="3682" y="15136"/>
                  </a:lnTo>
                  <a:lnTo>
                    <a:pt x="4295" y="14932"/>
                  </a:lnTo>
                  <a:lnTo>
                    <a:pt x="4193" y="15034"/>
                  </a:lnTo>
                  <a:lnTo>
                    <a:pt x="4193" y="15034"/>
                  </a:lnTo>
                  <a:lnTo>
                    <a:pt x="4602" y="14727"/>
                  </a:lnTo>
                  <a:lnTo>
                    <a:pt x="4500" y="14625"/>
                  </a:lnTo>
                  <a:lnTo>
                    <a:pt x="5523" y="14318"/>
                  </a:lnTo>
                  <a:lnTo>
                    <a:pt x="5318" y="14318"/>
                  </a:lnTo>
                  <a:lnTo>
                    <a:pt x="5830" y="14114"/>
                  </a:lnTo>
                  <a:lnTo>
                    <a:pt x="5727" y="14114"/>
                  </a:lnTo>
                  <a:lnTo>
                    <a:pt x="5727" y="13909"/>
                  </a:lnTo>
                  <a:lnTo>
                    <a:pt x="6136" y="14011"/>
                  </a:lnTo>
                  <a:lnTo>
                    <a:pt x="6750" y="14011"/>
                  </a:lnTo>
                  <a:lnTo>
                    <a:pt x="6852" y="13807"/>
                  </a:lnTo>
                  <a:lnTo>
                    <a:pt x="7159" y="13909"/>
                  </a:lnTo>
                  <a:lnTo>
                    <a:pt x="8386" y="13500"/>
                  </a:lnTo>
                  <a:lnTo>
                    <a:pt x="8080" y="13398"/>
                  </a:lnTo>
                  <a:lnTo>
                    <a:pt x="7977" y="13398"/>
                  </a:lnTo>
                  <a:lnTo>
                    <a:pt x="8080" y="13193"/>
                  </a:lnTo>
                  <a:lnTo>
                    <a:pt x="8080" y="12886"/>
                  </a:lnTo>
                  <a:lnTo>
                    <a:pt x="7364" y="12682"/>
                  </a:lnTo>
                  <a:lnTo>
                    <a:pt x="7364" y="12682"/>
                  </a:lnTo>
                  <a:lnTo>
                    <a:pt x="7568" y="12784"/>
                  </a:lnTo>
                  <a:lnTo>
                    <a:pt x="6852" y="12886"/>
                  </a:lnTo>
                  <a:lnTo>
                    <a:pt x="7261" y="12682"/>
                  </a:lnTo>
                  <a:lnTo>
                    <a:pt x="6341" y="12682"/>
                  </a:lnTo>
                  <a:lnTo>
                    <a:pt x="6034" y="12989"/>
                  </a:lnTo>
                  <a:lnTo>
                    <a:pt x="6034" y="13193"/>
                  </a:lnTo>
                  <a:lnTo>
                    <a:pt x="5625" y="13398"/>
                  </a:lnTo>
                  <a:lnTo>
                    <a:pt x="5625" y="13398"/>
                  </a:lnTo>
                  <a:lnTo>
                    <a:pt x="5932" y="13193"/>
                  </a:lnTo>
                  <a:lnTo>
                    <a:pt x="5523" y="13295"/>
                  </a:lnTo>
                  <a:lnTo>
                    <a:pt x="5523" y="13091"/>
                  </a:lnTo>
                  <a:lnTo>
                    <a:pt x="6545" y="12375"/>
                  </a:lnTo>
                  <a:lnTo>
                    <a:pt x="6136" y="12375"/>
                  </a:lnTo>
                  <a:lnTo>
                    <a:pt x="6648" y="12068"/>
                  </a:lnTo>
                  <a:lnTo>
                    <a:pt x="5830" y="11659"/>
                  </a:lnTo>
                  <a:lnTo>
                    <a:pt x="5932" y="11557"/>
                  </a:lnTo>
                  <a:lnTo>
                    <a:pt x="5727" y="11352"/>
                  </a:lnTo>
                  <a:lnTo>
                    <a:pt x="5523" y="11557"/>
                  </a:lnTo>
                  <a:lnTo>
                    <a:pt x="5523" y="11352"/>
                  </a:lnTo>
                  <a:lnTo>
                    <a:pt x="5625" y="11250"/>
                  </a:lnTo>
                  <a:lnTo>
                    <a:pt x="5420" y="11045"/>
                  </a:lnTo>
                  <a:close/>
                  <a:moveTo>
                    <a:pt x="113011" y="13193"/>
                  </a:moveTo>
                  <a:lnTo>
                    <a:pt x="112807" y="13398"/>
                  </a:lnTo>
                  <a:lnTo>
                    <a:pt x="112500" y="13398"/>
                  </a:lnTo>
                  <a:lnTo>
                    <a:pt x="112193" y="13602"/>
                  </a:lnTo>
                  <a:lnTo>
                    <a:pt x="111682" y="13500"/>
                  </a:lnTo>
                  <a:lnTo>
                    <a:pt x="111682" y="13500"/>
                  </a:lnTo>
                  <a:lnTo>
                    <a:pt x="111784" y="13807"/>
                  </a:lnTo>
                  <a:lnTo>
                    <a:pt x="111170" y="13500"/>
                  </a:lnTo>
                  <a:lnTo>
                    <a:pt x="110864" y="13500"/>
                  </a:lnTo>
                  <a:lnTo>
                    <a:pt x="110864" y="13807"/>
                  </a:lnTo>
                  <a:lnTo>
                    <a:pt x="110250" y="13602"/>
                  </a:lnTo>
                  <a:lnTo>
                    <a:pt x="110148" y="14011"/>
                  </a:lnTo>
                  <a:lnTo>
                    <a:pt x="109739" y="14011"/>
                  </a:lnTo>
                  <a:lnTo>
                    <a:pt x="109636" y="14216"/>
                  </a:lnTo>
                  <a:lnTo>
                    <a:pt x="109432" y="14114"/>
                  </a:lnTo>
                  <a:lnTo>
                    <a:pt x="109534" y="14011"/>
                  </a:lnTo>
                  <a:lnTo>
                    <a:pt x="109330" y="13807"/>
                  </a:lnTo>
                  <a:lnTo>
                    <a:pt x="109534" y="13602"/>
                  </a:lnTo>
                  <a:lnTo>
                    <a:pt x="108716" y="13398"/>
                  </a:lnTo>
                  <a:lnTo>
                    <a:pt x="108511" y="13398"/>
                  </a:lnTo>
                  <a:lnTo>
                    <a:pt x="108716" y="13705"/>
                  </a:lnTo>
                  <a:lnTo>
                    <a:pt x="108102" y="13500"/>
                  </a:lnTo>
                  <a:lnTo>
                    <a:pt x="108102" y="13500"/>
                  </a:lnTo>
                  <a:lnTo>
                    <a:pt x="108205" y="13602"/>
                  </a:lnTo>
                  <a:lnTo>
                    <a:pt x="108102" y="13705"/>
                  </a:lnTo>
                  <a:lnTo>
                    <a:pt x="107898" y="13705"/>
                  </a:lnTo>
                  <a:lnTo>
                    <a:pt x="108205" y="13807"/>
                  </a:lnTo>
                  <a:lnTo>
                    <a:pt x="107693" y="13807"/>
                  </a:lnTo>
                  <a:lnTo>
                    <a:pt x="107795" y="14011"/>
                  </a:lnTo>
                  <a:lnTo>
                    <a:pt x="107386" y="14011"/>
                  </a:lnTo>
                  <a:lnTo>
                    <a:pt x="109125" y="14114"/>
                  </a:lnTo>
                  <a:lnTo>
                    <a:pt x="108614" y="14318"/>
                  </a:lnTo>
                  <a:lnTo>
                    <a:pt x="109125" y="14318"/>
                  </a:lnTo>
                  <a:lnTo>
                    <a:pt x="109125" y="14420"/>
                  </a:lnTo>
                  <a:lnTo>
                    <a:pt x="107898" y="14523"/>
                  </a:lnTo>
                  <a:lnTo>
                    <a:pt x="107795" y="14727"/>
                  </a:lnTo>
                  <a:lnTo>
                    <a:pt x="109227" y="14830"/>
                  </a:lnTo>
                  <a:lnTo>
                    <a:pt x="108818" y="15136"/>
                  </a:lnTo>
                  <a:lnTo>
                    <a:pt x="109227" y="15034"/>
                  </a:lnTo>
                  <a:lnTo>
                    <a:pt x="108307" y="15341"/>
                  </a:lnTo>
                  <a:lnTo>
                    <a:pt x="108716" y="15545"/>
                  </a:lnTo>
                  <a:lnTo>
                    <a:pt x="109432" y="15443"/>
                  </a:lnTo>
                  <a:lnTo>
                    <a:pt x="111375" y="15852"/>
                  </a:lnTo>
                  <a:lnTo>
                    <a:pt x="114648" y="14625"/>
                  </a:lnTo>
                  <a:lnTo>
                    <a:pt x="114648" y="14216"/>
                  </a:lnTo>
                  <a:lnTo>
                    <a:pt x="114034" y="13807"/>
                  </a:lnTo>
                  <a:lnTo>
                    <a:pt x="113830" y="13500"/>
                  </a:lnTo>
                  <a:lnTo>
                    <a:pt x="114239" y="13295"/>
                  </a:lnTo>
                  <a:lnTo>
                    <a:pt x="113011" y="13193"/>
                  </a:lnTo>
                  <a:close/>
                  <a:moveTo>
                    <a:pt x="65557" y="13705"/>
                  </a:moveTo>
                  <a:lnTo>
                    <a:pt x="63102" y="15750"/>
                  </a:lnTo>
                  <a:lnTo>
                    <a:pt x="63818" y="15750"/>
                  </a:lnTo>
                  <a:lnTo>
                    <a:pt x="64023" y="16159"/>
                  </a:lnTo>
                  <a:lnTo>
                    <a:pt x="66309" y="15364"/>
                  </a:lnTo>
                  <a:lnTo>
                    <a:pt x="66309" y="15364"/>
                  </a:lnTo>
                  <a:lnTo>
                    <a:pt x="67091" y="15852"/>
                  </a:lnTo>
                  <a:lnTo>
                    <a:pt x="68114" y="15545"/>
                  </a:lnTo>
                  <a:lnTo>
                    <a:pt x="67091" y="15443"/>
                  </a:lnTo>
                  <a:lnTo>
                    <a:pt x="67295" y="14830"/>
                  </a:lnTo>
                  <a:lnTo>
                    <a:pt x="65659" y="14011"/>
                  </a:lnTo>
                  <a:lnTo>
                    <a:pt x="65557" y="13705"/>
                  </a:lnTo>
                  <a:close/>
                  <a:moveTo>
                    <a:pt x="128864" y="16773"/>
                  </a:moveTo>
                  <a:lnTo>
                    <a:pt x="128455" y="16875"/>
                  </a:lnTo>
                  <a:lnTo>
                    <a:pt x="128455" y="16875"/>
                  </a:lnTo>
                  <a:lnTo>
                    <a:pt x="128785" y="16804"/>
                  </a:lnTo>
                  <a:lnTo>
                    <a:pt x="128785" y="16804"/>
                  </a:lnTo>
                  <a:lnTo>
                    <a:pt x="128864" y="16773"/>
                  </a:lnTo>
                  <a:close/>
                  <a:moveTo>
                    <a:pt x="73227" y="6955"/>
                  </a:moveTo>
                  <a:lnTo>
                    <a:pt x="70773" y="7364"/>
                  </a:lnTo>
                  <a:lnTo>
                    <a:pt x="71080" y="7670"/>
                  </a:lnTo>
                  <a:lnTo>
                    <a:pt x="70159" y="7773"/>
                  </a:lnTo>
                  <a:lnTo>
                    <a:pt x="70466" y="8080"/>
                  </a:lnTo>
                  <a:lnTo>
                    <a:pt x="70466" y="8386"/>
                  </a:lnTo>
                  <a:lnTo>
                    <a:pt x="69443" y="8386"/>
                  </a:lnTo>
                  <a:lnTo>
                    <a:pt x="69955" y="8693"/>
                  </a:lnTo>
                  <a:lnTo>
                    <a:pt x="69545" y="9205"/>
                  </a:lnTo>
                  <a:lnTo>
                    <a:pt x="68318" y="9205"/>
                  </a:lnTo>
                  <a:lnTo>
                    <a:pt x="69545" y="8898"/>
                  </a:lnTo>
                  <a:lnTo>
                    <a:pt x="69136" y="8489"/>
                  </a:lnTo>
                  <a:lnTo>
                    <a:pt x="69443" y="7773"/>
                  </a:lnTo>
                  <a:lnTo>
                    <a:pt x="71284" y="6955"/>
                  </a:lnTo>
                  <a:lnTo>
                    <a:pt x="71284" y="6955"/>
                  </a:lnTo>
                  <a:lnTo>
                    <a:pt x="67193" y="8284"/>
                  </a:lnTo>
                  <a:lnTo>
                    <a:pt x="66682" y="8898"/>
                  </a:lnTo>
                  <a:lnTo>
                    <a:pt x="67909" y="9205"/>
                  </a:lnTo>
                  <a:lnTo>
                    <a:pt x="66477" y="9205"/>
                  </a:lnTo>
                  <a:lnTo>
                    <a:pt x="68114" y="9716"/>
                  </a:lnTo>
                  <a:lnTo>
                    <a:pt x="67909" y="9920"/>
                  </a:lnTo>
                  <a:lnTo>
                    <a:pt x="70875" y="10125"/>
                  </a:lnTo>
                  <a:lnTo>
                    <a:pt x="70875" y="10023"/>
                  </a:lnTo>
                  <a:lnTo>
                    <a:pt x="72205" y="10227"/>
                  </a:lnTo>
                  <a:lnTo>
                    <a:pt x="72614" y="9716"/>
                  </a:lnTo>
                  <a:lnTo>
                    <a:pt x="73534" y="9920"/>
                  </a:lnTo>
                  <a:lnTo>
                    <a:pt x="73432" y="10227"/>
                  </a:lnTo>
                  <a:lnTo>
                    <a:pt x="73841" y="10330"/>
                  </a:lnTo>
                  <a:lnTo>
                    <a:pt x="73636" y="10432"/>
                  </a:lnTo>
                  <a:lnTo>
                    <a:pt x="74148" y="10330"/>
                  </a:lnTo>
                  <a:lnTo>
                    <a:pt x="74250" y="10739"/>
                  </a:lnTo>
                  <a:lnTo>
                    <a:pt x="73432" y="11148"/>
                  </a:lnTo>
                  <a:lnTo>
                    <a:pt x="74685" y="10969"/>
                  </a:lnTo>
                  <a:lnTo>
                    <a:pt x="74761" y="11045"/>
                  </a:lnTo>
                  <a:lnTo>
                    <a:pt x="74557" y="11148"/>
                  </a:lnTo>
                  <a:lnTo>
                    <a:pt x="75375" y="11557"/>
                  </a:lnTo>
                  <a:lnTo>
                    <a:pt x="75477" y="12273"/>
                  </a:lnTo>
                  <a:lnTo>
                    <a:pt x="73534" y="13398"/>
                  </a:lnTo>
                  <a:lnTo>
                    <a:pt x="73636" y="13807"/>
                  </a:lnTo>
                  <a:lnTo>
                    <a:pt x="72000" y="14216"/>
                  </a:lnTo>
                  <a:lnTo>
                    <a:pt x="72000" y="14318"/>
                  </a:lnTo>
                  <a:lnTo>
                    <a:pt x="72000" y="14420"/>
                  </a:lnTo>
                  <a:lnTo>
                    <a:pt x="71898" y="14625"/>
                  </a:lnTo>
                  <a:lnTo>
                    <a:pt x="72000" y="14318"/>
                  </a:lnTo>
                  <a:lnTo>
                    <a:pt x="71080" y="14114"/>
                  </a:lnTo>
                  <a:lnTo>
                    <a:pt x="70057" y="14727"/>
                  </a:lnTo>
                  <a:lnTo>
                    <a:pt x="70977" y="15136"/>
                  </a:lnTo>
                  <a:lnTo>
                    <a:pt x="72307" y="14727"/>
                  </a:lnTo>
                  <a:lnTo>
                    <a:pt x="72818" y="14830"/>
                  </a:lnTo>
                  <a:lnTo>
                    <a:pt x="72716" y="15034"/>
                  </a:lnTo>
                  <a:lnTo>
                    <a:pt x="72716" y="15034"/>
                  </a:lnTo>
                  <a:lnTo>
                    <a:pt x="73330" y="14830"/>
                  </a:lnTo>
                  <a:lnTo>
                    <a:pt x="73125" y="15034"/>
                  </a:lnTo>
                  <a:lnTo>
                    <a:pt x="73739" y="15545"/>
                  </a:lnTo>
                  <a:lnTo>
                    <a:pt x="73636" y="15648"/>
                  </a:lnTo>
                  <a:lnTo>
                    <a:pt x="74148" y="15750"/>
                  </a:lnTo>
                  <a:lnTo>
                    <a:pt x="73636" y="15955"/>
                  </a:lnTo>
                  <a:lnTo>
                    <a:pt x="74250" y="16261"/>
                  </a:lnTo>
                  <a:lnTo>
                    <a:pt x="74045" y="16364"/>
                  </a:lnTo>
                  <a:lnTo>
                    <a:pt x="76909" y="17386"/>
                  </a:lnTo>
                  <a:lnTo>
                    <a:pt x="77318" y="17080"/>
                  </a:lnTo>
                  <a:lnTo>
                    <a:pt x="76398" y="16364"/>
                  </a:lnTo>
                  <a:lnTo>
                    <a:pt x="76500" y="16261"/>
                  </a:lnTo>
                  <a:lnTo>
                    <a:pt x="75989" y="15648"/>
                  </a:lnTo>
                  <a:lnTo>
                    <a:pt x="76705" y="15648"/>
                  </a:lnTo>
                  <a:lnTo>
                    <a:pt x="78034" y="16568"/>
                  </a:lnTo>
                  <a:lnTo>
                    <a:pt x="78239" y="16364"/>
                  </a:lnTo>
                  <a:lnTo>
                    <a:pt x="78545" y="16364"/>
                  </a:lnTo>
                  <a:lnTo>
                    <a:pt x="78545" y="15648"/>
                  </a:lnTo>
                  <a:lnTo>
                    <a:pt x="78955" y="15955"/>
                  </a:lnTo>
                  <a:lnTo>
                    <a:pt x="78955" y="15443"/>
                  </a:lnTo>
                  <a:lnTo>
                    <a:pt x="79057" y="15341"/>
                  </a:lnTo>
                  <a:lnTo>
                    <a:pt x="78750" y="15341"/>
                  </a:lnTo>
                  <a:lnTo>
                    <a:pt x="78545" y="15136"/>
                  </a:lnTo>
                  <a:lnTo>
                    <a:pt x="78955" y="14932"/>
                  </a:lnTo>
                  <a:lnTo>
                    <a:pt x="78648" y="14932"/>
                  </a:lnTo>
                  <a:lnTo>
                    <a:pt x="78955" y="14830"/>
                  </a:lnTo>
                  <a:lnTo>
                    <a:pt x="78648" y="14625"/>
                  </a:lnTo>
                  <a:lnTo>
                    <a:pt x="78034" y="14625"/>
                  </a:lnTo>
                  <a:lnTo>
                    <a:pt x="77830" y="14216"/>
                  </a:lnTo>
                  <a:lnTo>
                    <a:pt x="78034" y="14114"/>
                  </a:lnTo>
                  <a:lnTo>
                    <a:pt x="77523" y="14011"/>
                  </a:lnTo>
                  <a:lnTo>
                    <a:pt x="77727" y="13807"/>
                  </a:lnTo>
                  <a:lnTo>
                    <a:pt x="77318" y="13398"/>
                  </a:lnTo>
                  <a:lnTo>
                    <a:pt x="78341" y="13602"/>
                  </a:lnTo>
                  <a:lnTo>
                    <a:pt x="78136" y="13193"/>
                  </a:lnTo>
                  <a:lnTo>
                    <a:pt x="78545" y="13091"/>
                  </a:lnTo>
                  <a:lnTo>
                    <a:pt x="79466" y="13398"/>
                  </a:lnTo>
                  <a:lnTo>
                    <a:pt x="79159" y="13602"/>
                  </a:lnTo>
                  <a:lnTo>
                    <a:pt x="79159" y="13602"/>
                  </a:lnTo>
                  <a:lnTo>
                    <a:pt x="80284" y="13295"/>
                  </a:lnTo>
                  <a:lnTo>
                    <a:pt x="79466" y="13909"/>
                  </a:lnTo>
                  <a:lnTo>
                    <a:pt x="79568" y="14318"/>
                  </a:lnTo>
                  <a:lnTo>
                    <a:pt x="79977" y="14114"/>
                  </a:lnTo>
                  <a:lnTo>
                    <a:pt x="80182" y="14420"/>
                  </a:lnTo>
                  <a:lnTo>
                    <a:pt x="80489" y="14420"/>
                  </a:lnTo>
                  <a:lnTo>
                    <a:pt x="80693" y="13909"/>
                  </a:lnTo>
                  <a:lnTo>
                    <a:pt x="80489" y="13909"/>
                  </a:lnTo>
                  <a:lnTo>
                    <a:pt x="81818" y="13602"/>
                  </a:lnTo>
                  <a:lnTo>
                    <a:pt x="81511" y="13398"/>
                  </a:lnTo>
                  <a:lnTo>
                    <a:pt x="81716" y="13295"/>
                  </a:lnTo>
                  <a:lnTo>
                    <a:pt x="81614" y="13193"/>
                  </a:lnTo>
                  <a:lnTo>
                    <a:pt x="82023" y="13295"/>
                  </a:lnTo>
                  <a:lnTo>
                    <a:pt x="82023" y="12989"/>
                  </a:lnTo>
                  <a:lnTo>
                    <a:pt x="82227" y="12989"/>
                  </a:lnTo>
                  <a:lnTo>
                    <a:pt x="82227" y="12682"/>
                  </a:lnTo>
                  <a:lnTo>
                    <a:pt x="81000" y="12886"/>
                  </a:lnTo>
                  <a:lnTo>
                    <a:pt x="81716" y="12477"/>
                  </a:lnTo>
                  <a:lnTo>
                    <a:pt x="80591" y="12375"/>
                  </a:lnTo>
                  <a:lnTo>
                    <a:pt x="81307" y="12170"/>
                  </a:lnTo>
                  <a:lnTo>
                    <a:pt x="80591" y="11966"/>
                  </a:lnTo>
                  <a:lnTo>
                    <a:pt x="80795" y="11864"/>
                  </a:lnTo>
                  <a:lnTo>
                    <a:pt x="80284" y="12068"/>
                  </a:lnTo>
                  <a:lnTo>
                    <a:pt x="80386" y="11864"/>
                  </a:lnTo>
                  <a:lnTo>
                    <a:pt x="80080" y="11864"/>
                  </a:lnTo>
                  <a:lnTo>
                    <a:pt x="80182" y="11761"/>
                  </a:lnTo>
                  <a:lnTo>
                    <a:pt x="79670" y="11966"/>
                  </a:lnTo>
                  <a:lnTo>
                    <a:pt x="80080" y="11557"/>
                  </a:lnTo>
                  <a:lnTo>
                    <a:pt x="79670" y="11761"/>
                  </a:lnTo>
                  <a:lnTo>
                    <a:pt x="79466" y="11761"/>
                  </a:lnTo>
                  <a:lnTo>
                    <a:pt x="79568" y="11557"/>
                  </a:lnTo>
                  <a:lnTo>
                    <a:pt x="79773" y="11455"/>
                  </a:lnTo>
                  <a:lnTo>
                    <a:pt x="79057" y="11352"/>
                  </a:lnTo>
                  <a:lnTo>
                    <a:pt x="78955" y="11148"/>
                  </a:lnTo>
                  <a:lnTo>
                    <a:pt x="78239" y="11045"/>
                  </a:lnTo>
                  <a:lnTo>
                    <a:pt x="79466" y="10943"/>
                  </a:lnTo>
                  <a:lnTo>
                    <a:pt x="78648" y="10841"/>
                  </a:lnTo>
                  <a:lnTo>
                    <a:pt x="80284" y="10739"/>
                  </a:lnTo>
                  <a:lnTo>
                    <a:pt x="78648" y="10534"/>
                  </a:lnTo>
                  <a:lnTo>
                    <a:pt x="80080" y="10330"/>
                  </a:lnTo>
                  <a:lnTo>
                    <a:pt x="79670" y="10023"/>
                  </a:lnTo>
                  <a:lnTo>
                    <a:pt x="79057" y="10125"/>
                  </a:lnTo>
                  <a:lnTo>
                    <a:pt x="79364" y="9920"/>
                  </a:lnTo>
                  <a:lnTo>
                    <a:pt x="78443" y="10023"/>
                  </a:lnTo>
                  <a:lnTo>
                    <a:pt x="79568" y="9716"/>
                  </a:lnTo>
                  <a:lnTo>
                    <a:pt x="79466" y="9409"/>
                  </a:lnTo>
                  <a:lnTo>
                    <a:pt x="78750" y="9409"/>
                  </a:lnTo>
                  <a:lnTo>
                    <a:pt x="77625" y="10023"/>
                  </a:lnTo>
                  <a:lnTo>
                    <a:pt x="77420" y="9716"/>
                  </a:lnTo>
                  <a:lnTo>
                    <a:pt x="78545" y="9205"/>
                  </a:lnTo>
                  <a:lnTo>
                    <a:pt x="77216" y="9409"/>
                  </a:lnTo>
                  <a:lnTo>
                    <a:pt x="77216" y="9409"/>
                  </a:lnTo>
                  <a:lnTo>
                    <a:pt x="78341" y="8898"/>
                  </a:lnTo>
                  <a:lnTo>
                    <a:pt x="76500" y="8898"/>
                  </a:lnTo>
                  <a:lnTo>
                    <a:pt x="77011" y="8591"/>
                  </a:lnTo>
                  <a:lnTo>
                    <a:pt x="75886" y="9000"/>
                  </a:lnTo>
                  <a:lnTo>
                    <a:pt x="76398" y="8693"/>
                  </a:lnTo>
                  <a:lnTo>
                    <a:pt x="76091" y="8693"/>
                  </a:lnTo>
                  <a:lnTo>
                    <a:pt x="76807" y="8386"/>
                  </a:lnTo>
                  <a:lnTo>
                    <a:pt x="76807" y="8386"/>
                  </a:lnTo>
                  <a:lnTo>
                    <a:pt x="75580" y="8591"/>
                  </a:lnTo>
                  <a:lnTo>
                    <a:pt x="75580" y="8591"/>
                  </a:lnTo>
                  <a:lnTo>
                    <a:pt x="76500" y="8182"/>
                  </a:lnTo>
                  <a:lnTo>
                    <a:pt x="74761" y="7875"/>
                  </a:lnTo>
                  <a:lnTo>
                    <a:pt x="74761" y="7875"/>
                  </a:lnTo>
                  <a:lnTo>
                    <a:pt x="74864" y="8182"/>
                  </a:lnTo>
                  <a:lnTo>
                    <a:pt x="74045" y="8489"/>
                  </a:lnTo>
                  <a:lnTo>
                    <a:pt x="73739" y="8080"/>
                  </a:lnTo>
                  <a:lnTo>
                    <a:pt x="72511" y="8489"/>
                  </a:lnTo>
                  <a:lnTo>
                    <a:pt x="72818" y="8284"/>
                  </a:lnTo>
                  <a:lnTo>
                    <a:pt x="72716" y="8182"/>
                  </a:lnTo>
                  <a:lnTo>
                    <a:pt x="73125" y="7977"/>
                  </a:lnTo>
                  <a:lnTo>
                    <a:pt x="72614" y="8182"/>
                  </a:lnTo>
                  <a:lnTo>
                    <a:pt x="73534" y="7773"/>
                  </a:lnTo>
                  <a:lnTo>
                    <a:pt x="73227" y="6955"/>
                  </a:lnTo>
                  <a:close/>
                  <a:moveTo>
                    <a:pt x="103500" y="0"/>
                  </a:moveTo>
                  <a:lnTo>
                    <a:pt x="103807" y="102"/>
                  </a:lnTo>
                  <a:lnTo>
                    <a:pt x="99205" y="205"/>
                  </a:lnTo>
                  <a:lnTo>
                    <a:pt x="101864" y="307"/>
                  </a:lnTo>
                  <a:lnTo>
                    <a:pt x="99614" y="409"/>
                  </a:lnTo>
                  <a:lnTo>
                    <a:pt x="100125" y="511"/>
                  </a:lnTo>
                  <a:lnTo>
                    <a:pt x="99818" y="818"/>
                  </a:lnTo>
                  <a:lnTo>
                    <a:pt x="97057" y="511"/>
                  </a:lnTo>
                  <a:lnTo>
                    <a:pt x="97057" y="818"/>
                  </a:lnTo>
                  <a:lnTo>
                    <a:pt x="94705" y="1023"/>
                  </a:lnTo>
                  <a:lnTo>
                    <a:pt x="94705" y="614"/>
                  </a:lnTo>
                  <a:lnTo>
                    <a:pt x="91841" y="818"/>
                  </a:lnTo>
                  <a:lnTo>
                    <a:pt x="92966" y="1227"/>
                  </a:lnTo>
                  <a:lnTo>
                    <a:pt x="90716" y="920"/>
                  </a:lnTo>
                  <a:lnTo>
                    <a:pt x="86625" y="1841"/>
                  </a:lnTo>
                  <a:lnTo>
                    <a:pt x="86932" y="2148"/>
                  </a:lnTo>
                  <a:lnTo>
                    <a:pt x="87955" y="2045"/>
                  </a:lnTo>
                  <a:lnTo>
                    <a:pt x="87955" y="2045"/>
                  </a:lnTo>
                  <a:lnTo>
                    <a:pt x="81818" y="3477"/>
                  </a:lnTo>
                  <a:lnTo>
                    <a:pt x="83148" y="3682"/>
                  </a:lnTo>
                  <a:lnTo>
                    <a:pt x="82841" y="3784"/>
                  </a:lnTo>
                  <a:lnTo>
                    <a:pt x="85091" y="3989"/>
                  </a:lnTo>
                  <a:lnTo>
                    <a:pt x="82023" y="4295"/>
                  </a:lnTo>
                  <a:lnTo>
                    <a:pt x="82125" y="4398"/>
                  </a:lnTo>
                  <a:lnTo>
                    <a:pt x="82125" y="4500"/>
                  </a:lnTo>
                  <a:lnTo>
                    <a:pt x="83557" y="4602"/>
                  </a:lnTo>
                  <a:lnTo>
                    <a:pt x="82534" y="4807"/>
                  </a:lnTo>
                  <a:lnTo>
                    <a:pt x="88568" y="5318"/>
                  </a:lnTo>
                  <a:lnTo>
                    <a:pt x="88568" y="5625"/>
                  </a:lnTo>
                  <a:lnTo>
                    <a:pt x="89489" y="6341"/>
                  </a:lnTo>
                  <a:lnTo>
                    <a:pt x="88670" y="6648"/>
                  </a:lnTo>
                  <a:lnTo>
                    <a:pt x="89386" y="6750"/>
                  </a:lnTo>
                  <a:lnTo>
                    <a:pt x="89182" y="7057"/>
                  </a:lnTo>
                  <a:lnTo>
                    <a:pt x="89386" y="7466"/>
                  </a:lnTo>
                  <a:lnTo>
                    <a:pt x="89386" y="7568"/>
                  </a:lnTo>
                  <a:lnTo>
                    <a:pt x="89591" y="7773"/>
                  </a:lnTo>
                  <a:lnTo>
                    <a:pt x="88977" y="7977"/>
                  </a:lnTo>
                  <a:lnTo>
                    <a:pt x="89080" y="8080"/>
                  </a:lnTo>
                  <a:lnTo>
                    <a:pt x="88773" y="8182"/>
                  </a:lnTo>
                  <a:lnTo>
                    <a:pt x="88773" y="8182"/>
                  </a:lnTo>
                  <a:lnTo>
                    <a:pt x="89386" y="8080"/>
                  </a:lnTo>
                  <a:lnTo>
                    <a:pt x="88568" y="8795"/>
                  </a:lnTo>
                  <a:lnTo>
                    <a:pt x="90102" y="8489"/>
                  </a:lnTo>
                  <a:lnTo>
                    <a:pt x="90102" y="8591"/>
                  </a:lnTo>
                  <a:lnTo>
                    <a:pt x="90205" y="8591"/>
                  </a:lnTo>
                  <a:lnTo>
                    <a:pt x="90205" y="8693"/>
                  </a:lnTo>
                  <a:lnTo>
                    <a:pt x="91023" y="8693"/>
                  </a:lnTo>
                  <a:lnTo>
                    <a:pt x="90000" y="9102"/>
                  </a:lnTo>
                  <a:lnTo>
                    <a:pt x="91227" y="9205"/>
                  </a:lnTo>
                  <a:lnTo>
                    <a:pt x="90716" y="9205"/>
                  </a:lnTo>
                  <a:lnTo>
                    <a:pt x="91023" y="9409"/>
                  </a:lnTo>
                  <a:lnTo>
                    <a:pt x="91227" y="9716"/>
                  </a:lnTo>
                  <a:lnTo>
                    <a:pt x="88875" y="9614"/>
                  </a:lnTo>
                  <a:lnTo>
                    <a:pt x="91330" y="10125"/>
                  </a:lnTo>
                  <a:lnTo>
                    <a:pt x="90511" y="10739"/>
                  </a:lnTo>
                  <a:lnTo>
                    <a:pt x="91023" y="10739"/>
                  </a:lnTo>
                  <a:lnTo>
                    <a:pt x="90511" y="10841"/>
                  </a:lnTo>
                  <a:lnTo>
                    <a:pt x="90205" y="11148"/>
                  </a:lnTo>
                  <a:lnTo>
                    <a:pt x="90511" y="11148"/>
                  </a:lnTo>
                  <a:lnTo>
                    <a:pt x="88568" y="11557"/>
                  </a:lnTo>
                  <a:lnTo>
                    <a:pt x="90102" y="11455"/>
                  </a:lnTo>
                  <a:lnTo>
                    <a:pt x="88057" y="12170"/>
                  </a:lnTo>
                  <a:lnTo>
                    <a:pt x="90102" y="11966"/>
                  </a:lnTo>
                  <a:lnTo>
                    <a:pt x="89898" y="12068"/>
                  </a:lnTo>
                  <a:lnTo>
                    <a:pt x="90205" y="12273"/>
                  </a:lnTo>
                  <a:lnTo>
                    <a:pt x="88261" y="12273"/>
                  </a:lnTo>
                  <a:lnTo>
                    <a:pt x="87955" y="12784"/>
                  </a:lnTo>
                  <a:lnTo>
                    <a:pt x="88773" y="12784"/>
                  </a:lnTo>
                  <a:lnTo>
                    <a:pt x="87648" y="13500"/>
                  </a:lnTo>
                  <a:lnTo>
                    <a:pt x="89489" y="12784"/>
                  </a:lnTo>
                  <a:lnTo>
                    <a:pt x="89489" y="12784"/>
                  </a:lnTo>
                  <a:lnTo>
                    <a:pt x="87750" y="13602"/>
                  </a:lnTo>
                  <a:lnTo>
                    <a:pt x="87852" y="13602"/>
                  </a:lnTo>
                  <a:lnTo>
                    <a:pt x="87750" y="14011"/>
                  </a:lnTo>
                  <a:lnTo>
                    <a:pt x="89182" y="13807"/>
                  </a:lnTo>
                  <a:lnTo>
                    <a:pt x="88261" y="14114"/>
                  </a:lnTo>
                  <a:lnTo>
                    <a:pt x="88057" y="15239"/>
                  </a:lnTo>
                  <a:lnTo>
                    <a:pt x="88773" y="14727"/>
                  </a:lnTo>
                  <a:lnTo>
                    <a:pt x="89080" y="14318"/>
                  </a:lnTo>
                  <a:lnTo>
                    <a:pt x="89489" y="15034"/>
                  </a:lnTo>
                  <a:lnTo>
                    <a:pt x="88466" y="15034"/>
                  </a:lnTo>
                  <a:lnTo>
                    <a:pt x="88364" y="15341"/>
                  </a:lnTo>
                  <a:lnTo>
                    <a:pt x="89080" y="15136"/>
                  </a:lnTo>
                  <a:lnTo>
                    <a:pt x="88977" y="15239"/>
                  </a:lnTo>
                  <a:lnTo>
                    <a:pt x="89182" y="15239"/>
                  </a:lnTo>
                  <a:lnTo>
                    <a:pt x="88261" y="15443"/>
                  </a:lnTo>
                  <a:lnTo>
                    <a:pt x="88568" y="16466"/>
                  </a:lnTo>
                  <a:lnTo>
                    <a:pt x="89080" y="16261"/>
                  </a:lnTo>
                  <a:lnTo>
                    <a:pt x="88568" y="16773"/>
                  </a:lnTo>
                  <a:lnTo>
                    <a:pt x="89386" y="17182"/>
                  </a:lnTo>
                  <a:lnTo>
                    <a:pt x="88977" y="17591"/>
                  </a:lnTo>
                  <a:lnTo>
                    <a:pt x="89386" y="18205"/>
                  </a:lnTo>
                  <a:lnTo>
                    <a:pt x="89795" y="18205"/>
                  </a:lnTo>
                  <a:lnTo>
                    <a:pt x="89386" y="18409"/>
                  </a:lnTo>
                  <a:lnTo>
                    <a:pt x="89795" y="18409"/>
                  </a:lnTo>
                  <a:lnTo>
                    <a:pt x="89795" y="18307"/>
                  </a:lnTo>
                  <a:lnTo>
                    <a:pt x="91227" y="18000"/>
                  </a:lnTo>
                  <a:lnTo>
                    <a:pt x="91023" y="18614"/>
                  </a:lnTo>
                  <a:lnTo>
                    <a:pt x="91943" y="18511"/>
                  </a:lnTo>
                  <a:lnTo>
                    <a:pt x="91943" y="18511"/>
                  </a:lnTo>
                  <a:lnTo>
                    <a:pt x="91330" y="18920"/>
                  </a:lnTo>
                  <a:lnTo>
                    <a:pt x="91330" y="18920"/>
                  </a:lnTo>
                  <a:lnTo>
                    <a:pt x="92148" y="18818"/>
                  </a:lnTo>
                  <a:lnTo>
                    <a:pt x="92148" y="19227"/>
                  </a:lnTo>
                  <a:lnTo>
                    <a:pt x="92455" y="19227"/>
                  </a:lnTo>
                  <a:lnTo>
                    <a:pt x="92250" y="19125"/>
                  </a:lnTo>
                  <a:lnTo>
                    <a:pt x="92966" y="18920"/>
                  </a:lnTo>
                  <a:lnTo>
                    <a:pt x="92455" y="18614"/>
                  </a:lnTo>
                  <a:lnTo>
                    <a:pt x="93375" y="18409"/>
                  </a:lnTo>
                  <a:lnTo>
                    <a:pt x="93989" y="17591"/>
                  </a:lnTo>
                  <a:lnTo>
                    <a:pt x="93784" y="17489"/>
                  </a:lnTo>
                  <a:lnTo>
                    <a:pt x="94091" y="17386"/>
                  </a:lnTo>
                  <a:lnTo>
                    <a:pt x="94295" y="16670"/>
                  </a:lnTo>
                  <a:lnTo>
                    <a:pt x="93784" y="16568"/>
                  </a:lnTo>
                  <a:lnTo>
                    <a:pt x="94807" y="16364"/>
                  </a:lnTo>
                  <a:lnTo>
                    <a:pt x="94500" y="16159"/>
                  </a:lnTo>
                  <a:lnTo>
                    <a:pt x="95830" y="15648"/>
                  </a:lnTo>
                  <a:lnTo>
                    <a:pt x="95830" y="15239"/>
                  </a:lnTo>
                  <a:lnTo>
                    <a:pt x="95216" y="15136"/>
                  </a:lnTo>
                  <a:lnTo>
                    <a:pt x="96136" y="15034"/>
                  </a:lnTo>
                  <a:lnTo>
                    <a:pt x="95830" y="14625"/>
                  </a:lnTo>
                  <a:lnTo>
                    <a:pt x="96955" y="14216"/>
                  </a:lnTo>
                  <a:lnTo>
                    <a:pt x="96545" y="14011"/>
                  </a:lnTo>
                  <a:lnTo>
                    <a:pt x="98489" y="13398"/>
                  </a:lnTo>
                  <a:lnTo>
                    <a:pt x="98182" y="13295"/>
                  </a:lnTo>
                  <a:lnTo>
                    <a:pt x="98795" y="13295"/>
                  </a:lnTo>
                  <a:lnTo>
                    <a:pt x="98386" y="13909"/>
                  </a:lnTo>
                  <a:lnTo>
                    <a:pt x="99205" y="13602"/>
                  </a:lnTo>
                  <a:lnTo>
                    <a:pt x="99307" y="13705"/>
                  </a:lnTo>
                  <a:lnTo>
                    <a:pt x="102580" y="11659"/>
                  </a:lnTo>
                  <a:lnTo>
                    <a:pt x="102682" y="11455"/>
                  </a:lnTo>
                  <a:lnTo>
                    <a:pt x="109125" y="10227"/>
                  </a:lnTo>
                  <a:lnTo>
                    <a:pt x="109023" y="10227"/>
                  </a:lnTo>
                  <a:lnTo>
                    <a:pt x="109636" y="10023"/>
                  </a:lnTo>
                  <a:lnTo>
                    <a:pt x="106159" y="10023"/>
                  </a:lnTo>
                  <a:lnTo>
                    <a:pt x="106977" y="9716"/>
                  </a:lnTo>
                  <a:lnTo>
                    <a:pt x="105239" y="9716"/>
                  </a:lnTo>
                  <a:lnTo>
                    <a:pt x="105852" y="9205"/>
                  </a:lnTo>
                  <a:lnTo>
                    <a:pt x="107386" y="9205"/>
                  </a:lnTo>
                  <a:lnTo>
                    <a:pt x="106773" y="8693"/>
                  </a:lnTo>
                  <a:lnTo>
                    <a:pt x="108409" y="9102"/>
                  </a:lnTo>
                  <a:lnTo>
                    <a:pt x="109023" y="9716"/>
                  </a:lnTo>
                  <a:lnTo>
                    <a:pt x="109636" y="9307"/>
                  </a:lnTo>
                  <a:lnTo>
                    <a:pt x="109636" y="9716"/>
                  </a:lnTo>
                  <a:lnTo>
                    <a:pt x="110148" y="9307"/>
                  </a:lnTo>
                  <a:lnTo>
                    <a:pt x="110148" y="8795"/>
                  </a:lnTo>
                  <a:lnTo>
                    <a:pt x="109739" y="9000"/>
                  </a:lnTo>
                  <a:lnTo>
                    <a:pt x="110148" y="8591"/>
                  </a:lnTo>
                  <a:lnTo>
                    <a:pt x="108205" y="8080"/>
                  </a:lnTo>
                  <a:lnTo>
                    <a:pt x="108511" y="7977"/>
                  </a:lnTo>
                  <a:lnTo>
                    <a:pt x="108307" y="7670"/>
                  </a:lnTo>
                  <a:lnTo>
                    <a:pt x="107284" y="7773"/>
                  </a:lnTo>
                  <a:lnTo>
                    <a:pt x="107284" y="7773"/>
                  </a:lnTo>
                  <a:lnTo>
                    <a:pt x="108211" y="7587"/>
                  </a:lnTo>
                  <a:lnTo>
                    <a:pt x="108211" y="7587"/>
                  </a:lnTo>
                  <a:lnTo>
                    <a:pt x="106875" y="7466"/>
                  </a:lnTo>
                  <a:lnTo>
                    <a:pt x="107489" y="7364"/>
                  </a:lnTo>
                  <a:lnTo>
                    <a:pt x="107080" y="7159"/>
                  </a:lnTo>
                  <a:lnTo>
                    <a:pt x="108716" y="7159"/>
                  </a:lnTo>
                  <a:lnTo>
                    <a:pt x="108307" y="6852"/>
                  </a:lnTo>
                  <a:lnTo>
                    <a:pt x="111375" y="7159"/>
                  </a:lnTo>
                  <a:lnTo>
                    <a:pt x="111068" y="6750"/>
                  </a:lnTo>
                  <a:lnTo>
                    <a:pt x="110352" y="6750"/>
                  </a:lnTo>
                  <a:lnTo>
                    <a:pt x="110352" y="6545"/>
                  </a:lnTo>
                  <a:lnTo>
                    <a:pt x="110659" y="6239"/>
                  </a:lnTo>
                  <a:lnTo>
                    <a:pt x="110557" y="6545"/>
                  </a:lnTo>
                  <a:lnTo>
                    <a:pt x="112295" y="6443"/>
                  </a:lnTo>
                  <a:lnTo>
                    <a:pt x="111989" y="6034"/>
                  </a:lnTo>
                  <a:lnTo>
                    <a:pt x="111273" y="6239"/>
                  </a:lnTo>
                  <a:lnTo>
                    <a:pt x="111273" y="5830"/>
                  </a:lnTo>
                  <a:lnTo>
                    <a:pt x="110557" y="5830"/>
                  </a:lnTo>
                  <a:lnTo>
                    <a:pt x="111784" y="5727"/>
                  </a:lnTo>
                  <a:lnTo>
                    <a:pt x="112091" y="5830"/>
                  </a:lnTo>
                  <a:lnTo>
                    <a:pt x="112193" y="5011"/>
                  </a:lnTo>
                  <a:lnTo>
                    <a:pt x="111375" y="4909"/>
                  </a:lnTo>
                  <a:lnTo>
                    <a:pt x="111068" y="4705"/>
                  </a:lnTo>
                  <a:lnTo>
                    <a:pt x="110659" y="4602"/>
                  </a:lnTo>
                  <a:lnTo>
                    <a:pt x="113011" y="4500"/>
                  </a:lnTo>
                  <a:lnTo>
                    <a:pt x="113216" y="4091"/>
                  </a:lnTo>
                  <a:lnTo>
                    <a:pt x="111989" y="3886"/>
                  </a:lnTo>
                  <a:lnTo>
                    <a:pt x="112807" y="3886"/>
                  </a:lnTo>
                  <a:lnTo>
                    <a:pt x="111580" y="3784"/>
                  </a:lnTo>
                  <a:lnTo>
                    <a:pt x="112091" y="3170"/>
                  </a:lnTo>
                  <a:lnTo>
                    <a:pt x="111989" y="3068"/>
                  </a:lnTo>
                  <a:lnTo>
                    <a:pt x="113114" y="2557"/>
                  </a:lnTo>
                  <a:lnTo>
                    <a:pt x="112909" y="2352"/>
                  </a:lnTo>
                  <a:lnTo>
                    <a:pt x="113216" y="1943"/>
                  </a:lnTo>
                  <a:lnTo>
                    <a:pt x="115261" y="1841"/>
                  </a:lnTo>
                  <a:lnTo>
                    <a:pt x="114750" y="1739"/>
                  </a:lnTo>
                  <a:lnTo>
                    <a:pt x="116284" y="1534"/>
                  </a:lnTo>
                  <a:lnTo>
                    <a:pt x="116080" y="1432"/>
                  </a:lnTo>
                  <a:lnTo>
                    <a:pt x="117818" y="1125"/>
                  </a:lnTo>
                  <a:lnTo>
                    <a:pt x="111273" y="1636"/>
                  </a:lnTo>
                  <a:lnTo>
                    <a:pt x="111273" y="1636"/>
                  </a:lnTo>
                  <a:lnTo>
                    <a:pt x="112398" y="1125"/>
                  </a:lnTo>
                  <a:lnTo>
                    <a:pt x="107898" y="818"/>
                  </a:lnTo>
                  <a:lnTo>
                    <a:pt x="112500" y="409"/>
                  </a:lnTo>
                  <a:lnTo>
                    <a:pt x="106977" y="205"/>
                  </a:lnTo>
                  <a:lnTo>
                    <a:pt x="110352" y="0"/>
                  </a:lnTo>
                  <a:close/>
                  <a:moveTo>
                    <a:pt x="5114" y="22807"/>
                  </a:moveTo>
                  <a:lnTo>
                    <a:pt x="5069" y="22823"/>
                  </a:lnTo>
                  <a:lnTo>
                    <a:pt x="5069" y="22823"/>
                  </a:lnTo>
                  <a:lnTo>
                    <a:pt x="5011" y="22909"/>
                  </a:lnTo>
                  <a:lnTo>
                    <a:pt x="5114" y="22807"/>
                  </a:lnTo>
                  <a:close/>
                  <a:moveTo>
                    <a:pt x="133057" y="23011"/>
                  </a:moveTo>
                  <a:lnTo>
                    <a:pt x="132955" y="23216"/>
                  </a:lnTo>
                  <a:lnTo>
                    <a:pt x="132443" y="23216"/>
                  </a:lnTo>
                  <a:lnTo>
                    <a:pt x="132955" y="23727"/>
                  </a:lnTo>
                  <a:lnTo>
                    <a:pt x="133261" y="23727"/>
                  </a:lnTo>
                  <a:lnTo>
                    <a:pt x="133568" y="23216"/>
                  </a:lnTo>
                  <a:lnTo>
                    <a:pt x="133057" y="23011"/>
                  </a:lnTo>
                  <a:close/>
                  <a:moveTo>
                    <a:pt x="1125" y="23625"/>
                  </a:moveTo>
                  <a:lnTo>
                    <a:pt x="102" y="24034"/>
                  </a:lnTo>
                  <a:lnTo>
                    <a:pt x="1120" y="23634"/>
                  </a:lnTo>
                  <a:lnTo>
                    <a:pt x="1120" y="23634"/>
                  </a:lnTo>
                  <a:lnTo>
                    <a:pt x="1125" y="23625"/>
                  </a:lnTo>
                  <a:close/>
                  <a:moveTo>
                    <a:pt x="102" y="24034"/>
                  </a:moveTo>
                  <a:lnTo>
                    <a:pt x="102" y="24034"/>
                  </a:lnTo>
                  <a:lnTo>
                    <a:pt x="102" y="24034"/>
                  </a:lnTo>
                  <a:close/>
                  <a:moveTo>
                    <a:pt x="138170" y="24136"/>
                  </a:moveTo>
                  <a:lnTo>
                    <a:pt x="138375" y="24239"/>
                  </a:lnTo>
                  <a:lnTo>
                    <a:pt x="138477" y="24239"/>
                  </a:lnTo>
                  <a:lnTo>
                    <a:pt x="138170" y="24136"/>
                  </a:lnTo>
                  <a:close/>
                  <a:moveTo>
                    <a:pt x="118534" y="23523"/>
                  </a:moveTo>
                  <a:lnTo>
                    <a:pt x="118636" y="23625"/>
                  </a:lnTo>
                  <a:lnTo>
                    <a:pt x="118330" y="23932"/>
                  </a:lnTo>
                  <a:lnTo>
                    <a:pt x="118330" y="23727"/>
                  </a:lnTo>
                  <a:lnTo>
                    <a:pt x="117818" y="23830"/>
                  </a:lnTo>
                  <a:lnTo>
                    <a:pt x="117511" y="24239"/>
                  </a:lnTo>
                  <a:lnTo>
                    <a:pt x="117920" y="24239"/>
                  </a:lnTo>
                  <a:lnTo>
                    <a:pt x="117614" y="24648"/>
                  </a:lnTo>
                  <a:lnTo>
                    <a:pt x="116489" y="24750"/>
                  </a:lnTo>
                  <a:lnTo>
                    <a:pt x="116591" y="24852"/>
                  </a:lnTo>
                  <a:lnTo>
                    <a:pt x="116591" y="25057"/>
                  </a:lnTo>
                  <a:lnTo>
                    <a:pt x="116795" y="24955"/>
                  </a:lnTo>
                  <a:lnTo>
                    <a:pt x="116693" y="25261"/>
                  </a:lnTo>
                  <a:lnTo>
                    <a:pt x="116386" y="25364"/>
                  </a:lnTo>
                  <a:lnTo>
                    <a:pt x="116386" y="25466"/>
                  </a:lnTo>
                  <a:lnTo>
                    <a:pt x="116591" y="25466"/>
                  </a:lnTo>
                  <a:lnTo>
                    <a:pt x="116591" y="25568"/>
                  </a:lnTo>
                  <a:lnTo>
                    <a:pt x="117307" y="25670"/>
                  </a:lnTo>
                  <a:lnTo>
                    <a:pt x="116489" y="26284"/>
                  </a:lnTo>
                  <a:lnTo>
                    <a:pt x="116489" y="26284"/>
                  </a:lnTo>
                  <a:lnTo>
                    <a:pt x="117409" y="26182"/>
                  </a:lnTo>
                  <a:lnTo>
                    <a:pt x="116489" y="26489"/>
                  </a:lnTo>
                  <a:lnTo>
                    <a:pt x="116591" y="26591"/>
                  </a:lnTo>
                  <a:lnTo>
                    <a:pt x="116080" y="26693"/>
                  </a:lnTo>
                  <a:lnTo>
                    <a:pt x="116489" y="26693"/>
                  </a:lnTo>
                  <a:lnTo>
                    <a:pt x="116080" y="27000"/>
                  </a:lnTo>
                  <a:lnTo>
                    <a:pt x="116693" y="27000"/>
                  </a:lnTo>
                  <a:lnTo>
                    <a:pt x="116284" y="27205"/>
                  </a:lnTo>
                  <a:lnTo>
                    <a:pt x="116284" y="27205"/>
                  </a:lnTo>
                  <a:lnTo>
                    <a:pt x="116693" y="27102"/>
                  </a:lnTo>
                  <a:lnTo>
                    <a:pt x="116489" y="27307"/>
                  </a:lnTo>
                  <a:lnTo>
                    <a:pt x="119250" y="26591"/>
                  </a:lnTo>
                  <a:lnTo>
                    <a:pt x="119148" y="26489"/>
                  </a:lnTo>
                  <a:lnTo>
                    <a:pt x="119455" y="24852"/>
                  </a:lnTo>
                  <a:lnTo>
                    <a:pt x="119352" y="24750"/>
                  </a:lnTo>
                  <a:lnTo>
                    <a:pt x="119966" y="24545"/>
                  </a:lnTo>
                  <a:lnTo>
                    <a:pt x="119864" y="24341"/>
                  </a:lnTo>
                  <a:lnTo>
                    <a:pt x="119659" y="24239"/>
                  </a:lnTo>
                  <a:lnTo>
                    <a:pt x="119455" y="23727"/>
                  </a:lnTo>
                  <a:lnTo>
                    <a:pt x="118636" y="23830"/>
                  </a:lnTo>
                  <a:lnTo>
                    <a:pt x="118841" y="23625"/>
                  </a:lnTo>
                  <a:lnTo>
                    <a:pt x="118534" y="23523"/>
                  </a:lnTo>
                  <a:close/>
                  <a:moveTo>
                    <a:pt x="121398" y="20455"/>
                  </a:moveTo>
                  <a:lnTo>
                    <a:pt x="120477" y="20761"/>
                  </a:lnTo>
                  <a:lnTo>
                    <a:pt x="119966" y="21682"/>
                  </a:lnTo>
                  <a:lnTo>
                    <a:pt x="119761" y="22091"/>
                  </a:lnTo>
                  <a:lnTo>
                    <a:pt x="119864" y="22091"/>
                  </a:lnTo>
                  <a:lnTo>
                    <a:pt x="119557" y="22295"/>
                  </a:lnTo>
                  <a:lnTo>
                    <a:pt x="120273" y="22193"/>
                  </a:lnTo>
                  <a:lnTo>
                    <a:pt x="119966" y="23523"/>
                  </a:lnTo>
                  <a:lnTo>
                    <a:pt x="120170" y="23011"/>
                  </a:lnTo>
                  <a:lnTo>
                    <a:pt x="120580" y="22807"/>
                  </a:lnTo>
                  <a:lnTo>
                    <a:pt x="120682" y="23011"/>
                  </a:lnTo>
                  <a:lnTo>
                    <a:pt x="120375" y="24239"/>
                  </a:lnTo>
                  <a:lnTo>
                    <a:pt x="121807" y="23932"/>
                  </a:lnTo>
                  <a:lnTo>
                    <a:pt x="122011" y="25568"/>
                  </a:lnTo>
                  <a:lnTo>
                    <a:pt x="120580" y="26080"/>
                  </a:lnTo>
                  <a:lnTo>
                    <a:pt x="120580" y="26080"/>
                  </a:lnTo>
                  <a:lnTo>
                    <a:pt x="120989" y="25977"/>
                  </a:lnTo>
                  <a:lnTo>
                    <a:pt x="121091" y="26284"/>
                  </a:lnTo>
                  <a:lnTo>
                    <a:pt x="120068" y="27000"/>
                  </a:lnTo>
                  <a:lnTo>
                    <a:pt x="120989" y="27205"/>
                  </a:lnTo>
                  <a:lnTo>
                    <a:pt x="120886" y="27307"/>
                  </a:lnTo>
                  <a:lnTo>
                    <a:pt x="121602" y="27409"/>
                  </a:lnTo>
                  <a:lnTo>
                    <a:pt x="122216" y="27102"/>
                  </a:lnTo>
                  <a:lnTo>
                    <a:pt x="121602" y="27614"/>
                  </a:lnTo>
                  <a:lnTo>
                    <a:pt x="120989" y="27614"/>
                  </a:lnTo>
                  <a:lnTo>
                    <a:pt x="119761" y="28739"/>
                  </a:lnTo>
                  <a:lnTo>
                    <a:pt x="120068" y="28841"/>
                  </a:lnTo>
                  <a:lnTo>
                    <a:pt x="120375" y="28534"/>
                  </a:lnTo>
                  <a:lnTo>
                    <a:pt x="121091" y="28534"/>
                  </a:lnTo>
                  <a:lnTo>
                    <a:pt x="121807" y="28125"/>
                  </a:lnTo>
                  <a:lnTo>
                    <a:pt x="122625" y="28227"/>
                  </a:lnTo>
                  <a:lnTo>
                    <a:pt x="122523" y="28125"/>
                  </a:lnTo>
                  <a:lnTo>
                    <a:pt x="123136" y="28023"/>
                  </a:lnTo>
                  <a:lnTo>
                    <a:pt x="123034" y="27920"/>
                  </a:lnTo>
                  <a:lnTo>
                    <a:pt x="124773" y="27920"/>
                  </a:lnTo>
                  <a:lnTo>
                    <a:pt x="125182" y="27409"/>
                  </a:lnTo>
                  <a:lnTo>
                    <a:pt x="124466" y="27409"/>
                  </a:lnTo>
                  <a:lnTo>
                    <a:pt x="125080" y="26898"/>
                  </a:lnTo>
                  <a:lnTo>
                    <a:pt x="125284" y="25977"/>
                  </a:lnTo>
                  <a:lnTo>
                    <a:pt x="124159" y="25977"/>
                  </a:lnTo>
                  <a:lnTo>
                    <a:pt x="123648" y="25159"/>
                  </a:lnTo>
                  <a:lnTo>
                    <a:pt x="124261" y="25261"/>
                  </a:lnTo>
                  <a:lnTo>
                    <a:pt x="124261" y="25261"/>
                  </a:lnTo>
                  <a:lnTo>
                    <a:pt x="124057" y="24750"/>
                  </a:lnTo>
                  <a:lnTo>
                    <a:pt x="123239" y="24239"/>
                  </a:lnTo>
                  <a:lnTo>
                    <a:pt x="122932" y="23420"/>
                  </a:lnTo>
                  <a:lnTo>
                    <a:pt x="121295" y="22807"/>
                  </a:lnTo>
                  <a:lnTo>
                    <a:pt x="122011" y="22705"/>
                  </a:lnTo>
                  <a:lnTo>
                    <a:pt x="121705" y="22602"/>
                  </a:lnTo>
                  <a:lnTo>
                    <a:pt x="122318" y="22295"/>
                  </a:lnTo>
                  <a:lnTo>
                    <a:pt x="122830" y="21580"/>
                  </a:lnTo>
                  <a:lnTo>
                    <a:pt x="121091" y="21375"/>
                  </a:lnTo>
                  <a:lnTo>
                    <a:pt x="121295" y="21170"/>
                  </a:lnTo>
                  <a:lnTo>
                    <a:pt x="121193" y="21170"/>
                  </a:lnTo>
                  <a:lnTo>
                    <a:pt x="121807" y="20659"/>
                  </a:lnTo>
                  <a:lnTo>
                    <a:pt x="121398" y="20455"/>
                  </a:lnTo>
                  <a:close/>
                  <a:moveTo>
                    <a:pt x="23830" y="27920"/>
                  </a:moveTo>
                  <a:lnTo>
                    <a:pt x="23523" y="28330"/>
                  </a:lnTo>
                  <a:lnTo>
                    <a:pt x="24034" y="28227"/>
                  </a:lnTo>
                  <a:lnTo>
                    <a:pt x="23932" y="28432"/>
                  </a:lnTo>
                  <a:lnTo>
                    <a:pt x="23523" y="28534"/>
                  </a:lnTo>
                  <a:lnTo>
                    <a:pt x="23625" y="28534"/>
                  </a:lnTo>
                  <a:lnTo>
                    <a:pt x="23420" y="28739"/>
                  </a:lnTo>
                  <a:lnTo>
                    <a:pt x="23830" y="28739"/>
                  </a:lnTo>
                  <a:lnTo>
                    <a:pt x="23932" y="28636"/>
                  </a:lnTo>
                  <a:lnTo>
                    <a:pt x="24034" y="28943"/>
                  </a:lnTo>
                  <a:lnTo>
                    <a:pt x="24443" y="29148"/>
                  </a:lnTo>
                  <a:lnTo>
                    <a:pt x="24034" y="29455"/>
                  </a:lnTo>
                  <a:lnTo>
                    <a:pt x="24443" y="29455"/>
                  </a:lnTo>
                  <a:lnTo>
                    <a:pt x="24341" y="29557"/>
                  </a:lnTo>
                  <a:lnTo>
                    <a:pt x="24545" y="29659"/>
                  </a:lnTo>
                  <a:lnTo>
                    <a:pt x="24341" y="29761"/>
                  </a:lnTo>
                  <a:lnTo>
                    <a:pt x="25261" y="29557"/>
                  </a:lnTo>
                  <a:lnTo>
                    <a:pt x="25057" y="30273"/>
                  </a:lnTo>
                  <a:lnTo>
                    <a:pt x="25057" y="30273"/>
                  </a:lnTo>
                  <a:lnTo>
                    <a:pt x="25875" y="30170"/>
                  </a:lnTo>
                  <a:lnTo>
                    <a:pt x="25466" y="28534"/>
                  </a:lnTo>
                  <a:lnTo>
                    <a:pt x="23830" y="27920"/>
                  </a:lnTo>
                  <a:close/>
                  <a:moveTo>
                    <a:pt x="25875" y="30170"/>
                  </a:moveTo>
                  <a:lnTo>
                    <a:pt x="25875" y="30273"/>
                  </a:lnTo>
                  <a:lnTo>
                    <a:pt x="25977" y="30170"/>
                  </a:lnTo>
                  <a:close/>
                  <a:moveTo>
                    <a:pt x="72102" y="30989"/>
                  </a:moveTo>
                  <a:lnTo>
                    <a:pt x="72146" y="31003"/>
                  </a:lnTo>
                  <a:lnTo>
                    <a:pt x="72146" y="31003"/>
                  </a:lnTo>
                  <a:lnTo>
                    <a:pt x="72205" y="30989"/>
                  </a:lnTo>
                  <a:close/>
                  <a:moveTo>
                    <a:pt x="25568" y="31398"/>
                  </a:moveTo>
                  <a:lnTo>
                    <a:pt x="25364" y="31500"/>
                  </a:lnTo>
                  <a:lnTo>
                    <a:pt x="25364" y="31500"/>
                  </a:lnTo>
                  <a:lnTo>
                    <a:pt x="25466" y="31398"/>
                  </a:lnTo>
                  <a:close/>
                  <a:moveTo>
                    <a:pt x="80386" y="31500"/>
                  </a:moveTo>
                  <a:lnTo>
                    <a:pt x="80386" y="31500"/>
                  </a:lnTo>
                  <a:lnTo>
                    <a:pt x="80386" y="31500"/>
                  </a:lnTo>
                  <a:close/>
                  <a:moveTo>
                    <a:pt x="80693" y="27307"/>
                  </a:moveTo>
                  <a:lnTo>
                    <a:pt x="80182" y="27409"/>
                  </a:lnTo>
                  <a:lnTo>
                    <a:pt x="78136" y="29864"/>
                  </a:lnTo>
                  <a:lnTo>
                    <a:pt x="77625" y="29966"/>
                  </a:lnTo>
                  <a:lnTo>
                    <a:pt x="77318" y="30170"/>
                  </a:lnTo>
                  <a:lnTo>
                    <a:pt x="77420" y="30068"/>
                  </a:lnTo>
                  <a:lnTo>
                    <a:pt x="77011" y="30273"/>
                  </a:lnTo>
                  <a:lnTo>
                    <a:pt x="77727" y="30273"/>
                  </a:lnTo>
                  <a:lnTo>
                    <a:pt x="76705" y="30989"/>
                  </a:lnTo>
                  <a:lnTo>
                    <a:pt x="79466" y="30989"/>
                  </a:lnTo>
                  <a:lnTo>
                    <a:pt x="79159" y="31295"/>
                  </a:lnTo>
                  <a:lnTo>
                    <a:pt x="80284" y="31193"/>
                  </a:lnTo>
                  <a:lnTo>
                    <a:pt x="79261" y="32011"/>
                  </a:lnTo>
                  <a:lnTo>
                    <a:pt x="80489" y="31295"/>
                  </a:lnTo>
                  <a:lnTo>
                    <a:pt x="80386" y="31500"/>
                  </a:lnTo>
                  <a:lnTo>
                    <a:pt x="80795" y="30989"/>
                  </a:lnTo>
                  <a:lnTo>
                    <a:pt x="81000" y="31398"/>
                  </a:lnTo>
                  <a:lnTo>
                    <a:pt x="80591" y="32011"/>
                  </a:lnTo>
                  <a:lnTo>
                    <a:pt x="81102" y="31705"/>
                  </a:lnTo>
                  <a:lnTo>
                    <a:pt x="81000" y="32216"/>
                  </a:lnTo>
                  <a:lnTo>
                    <a:pt x="81000" y="32216"/>
                  </a:lnTo>
                  <a:lnTo>
                    <a:pt x="81409" y="32114"/>
                  </a:lnTo>
                  <a:lnTo>
                    <a:pt x="81920" y="31091"/>
                  </a:lnTo>
                  <a:lnTo>
                    <a:pt x="81511" y="31398"/>
                  </a:lnTo>
                  <a:lnTo>
                    <a:pt x="81920" y="30682"/>
                  </a:lnTo>
                  <a:lnTo>
                    <a:pt x="81205" y="31193"/>
                  </a:lnTo>
                  <a:lnTo>
                    <a:pt x="81205" y="31193"/>
                  </a:lnTo>
                  <a:lnTo>
                    <a:pt x="81307" y="30784"/>
                  </a:lnTo>
                  <a:lnTo>
                    <a:pt x="81102" y="30784"/>
                  </a:lnTo>
                  <a:lnTo>
                    <a:pt x="81920" y="30170"/>
                  </a:lnTo>
                  <a:lnTo>
                    <a:pt x="81920" y="30170"/>
                  </a:lnTo>
                  <a:lnTo>
                    <a:pt x="81000" y="30477"/>
                  </a:lnTo>
                  <a:lnTo>
                    <a:pt x="81409" y="30170"/>
                  </a:lnTo>
                  <a:lnTo>
                    <a:pt x="81205" y="30068"/>
                  </a:lnTo>
                  <a:lnTo>
                    <a:pt x="81307" y="29966"/>
                  </a:lnTo>
                  <a:lnTo>
                    <a:pt x="81102" y="30068"/>
                  </a:lnTo>
                  <a:lnTo>
                    <a:pt x="81716" y="29557"/>
                  </a:lnTo>
                  <a:lnTo>
                    <a:pt x="81000" y="29455"/>
                  </a:lnTo>
                  <a:lnTo>
                    <a:pt x="81102" y="29250"/>
                  </a:lnTo>
                  <a:lnTo>
                    <a:pt x="80284" y="29761"/>
                  </a:lnTo>
                  <a:lnTo>
                    <a:pt x="80489" y="29250"/>
                  </a:lnTo>
                  <a:lnTo>
                    <a:pt x="80489" y="29250"/>
                  </a:lnTo>
                  <a:lnTo>
                    <a:pt x="80284" y="29455"/>
                  </a:lnTo>
                  <a:lnTo>
                    <a:pt x="80386" y="29352"/>
                  </a:lnTo>
                  <a:lnTo>
                    <a:pt x="79773" y="29352"/>
                  </a:lnTo>
                  <a:lnTo>
                    <a:pt x="79977" y="29148"/>
                  </a:lnTo>
                  <a:lnTo>
                    <a:pt x="79773" y="29250"/>
                  </a:lnTo>
                  <a:lnTo>
                    <a:pt x="80386" y="28841"/>
                  </a:lnTo>
                  <a:lnTo>
                    <a:pt x="79261" y="29250"/>
                  </a:lnTo>
                  <a:lnTo>
                    <a:pt x="80489" y="27716"/>
                  </a:lnTo>
                  <a:lnTo>
                    <a:pt x="80591" y="27511"/>
                  </a:lnTo>
                  <a:lnTo>
                    <a:pt x="80898" y="27307"/>
                  </a:lnTo>
                  <a:close/>
                  <a:moveTo>
                    <a:pt x="239523" y="32216"/>
                  </a:moveTo>
                  <a:lnTo>
                    <a:pt x="240239" y="32830"/>
                  </a:lnTo>
                  <a:lnTo>
                    <a:pt x="239727" y="32318"/>
                  </a:lnTo>
                  <a:lnTo>
                    <a:pt x="239523" y="32216"/>
                  </a:lnTo>
                  <a:close/>
                  <a:moveTo>
                    <a:pt x="232875" y="24443"/>
                  </a:moveTo>
                  <a:lnTo>
                    <a:pt x="232773" y="24648"/>
                  </a:lnTo>
                  <a:lnTo>
                    <a:pt x="233591" y="25159"/>
                  </a:lnTo>
                  <a:lnTo>
                    <a:pt x="233489" y="25261"/>
                  </a:lnTo>
                  <a:lnTo>
                    <a:pt x="233386" y="25364"/>
                  </a:lnTo>
                  <a:lnTo>
                    <a:pt x="234511" y="27102"/>
                  </a:lnTo>
                  <a:lnTo>
                    <a:pt x="239216" y="32932"/>
                  </a:lnTo>
                  <a:lnTo>
                    <a:pt x="239114" y="32114"/>
                  </a:lnTo>
                  <a:lnTo>
                    <a:pt x="239523" y="32216"/>
                  </a:lnTo>
                  <a:lnTo>
                    <a:pt x="239523" y="32216"/>
                  </a:lnTo>
                  <a:lnTo>
                    <a:pt x="238193" y="31091"/>
                  </a:lnTo>
                  <a:lnTo>
                    <a:pt x="237784" y="29557"/>
                  </a:lnTo>
                  <a:lnTo>
                    <a:pt x="239318" y="30170"/>
                  </a:lnTo>
                  <a:lnTo>
                    <a:pt x="232875" y="24443"/>
                  </a:lnTo>
                  <a:close/>
                  <a:moveTo>
                    <a:pt x="244841" y="33341"/>
                  </a:moveTo>
                  <a:lnTo>
                    <a:pt x="244330" y="33443"/>
                  </a:lnTo>
                  <a:lnTo>
                    <a:pt x="244432" y="33648"/>
                  </a:lnTo>
                  <a:lnTo>
                    <a:pt x="244125" y="34364"/>
                  </a:lnTo>
                  <a:lnTo>
                    <a:pt x="244125" y="34466"/>
                  </a:lnTo>
                  <a:lnTo>
                    <a:pt x="244330" y="33955"/>
                  </a:lnTo>
                  <a:lnTo>
                    <a:pt x="245045" y="33545"/>
                  </a:lnTo>
                  <a:lnTo>
                    <a:pt x="244841" y="33341"/>
                  </a:lnTo>
                  <a:close/>
                  <a:moveTo>
                    <a:pt x="243409" y="34466"/>
                  </a:moveTo>
                  <a:lnTo>
                    <a:pt x="243409" y="35080"/>
                  </a:lnTo>
                  <a:lnTo>
                    <a:pt x="243614" y="35284"/>
                  </a:lnTo>
                  <a:lnTo>
                    <a:pt x="243920" y="34466"/>
                  </a:lnTo>
                  <a:close/>
                  <a:moveTo>
                    <a:pt x="54102" y="29864"/>
                  </a:moveTo>
                  <a:lnTo>
                    <a:pt x="56352" y="30886"/>
                  </a:lnTo>
                  <a:lnTo>
                    <a:pt x="56045" y="31193"/>
                  </a:lnTo>
                  <a:lnTo>
                    <a:pt x="56250" y="31602"/>
                  </a:lnTo>
                  <a:lnTo>
                    <a:pt x="56045" y="31807"/>
                  </a:lnTo>
                  <a:lnTo>
                    <a:pt x="56250" y="32011"/>
                  </a:lnTo>
                  <a:lnTo>
                    <a:pt x="56045" y="32114"/>
                  </a:lnTo>
                  <a:lnTo>
                    <a:pt x="56148" y="32114"/>
                  </a:lnTo>
                  <a:lnTo>
                    <a:pt x="55943" y="32318"/>
                  </a:lnTo>
                  <a:lnTo>
                    <a:pt x="58193" y="32727"/>
                  </a:lnTo>
                  <a:lnTo>
                    <a:pt x="58091" y="32830"/>
                  </a:lnTo>
                  <a:lnTo>
                    <a:pt x="58500" y="32830"/>
                  </a:lnTo>
                  <a:lnTo>
                    <a:pt x="58500" y="32932"/>
                  </a:lnTo>
                  <a:lnTo>
                    <a:pt x="58909" y="33239"/>
                  </a:lnTo>
                  <a:lnTo>
                    <a:pt x="59114" y="34057"/>
                  </a:lnTo>
                  <a:lnTo>
                    <a:pt x="59216" y="34057"/>
                  </a:lnTo>
                  <a:lnTo>
                    <a:pt x="59216" y="34159"/>
                  </a:lnTo>
                  <a:lnTo>
                    <a:pt x="59011" y="34057"/>
                  </a:lnTo>
                  <a:lnTo>
                    <a:pt x="58807" y="34364"/>
                  </a:lnTo>
                  <a:lnTo>
                    <a:pt x="58091" y="34261"/>
                  </a:lnTo>
                  <a:lnTo>
                    <a:pt x="57989" y="34159"/>
                  </a:lnTo>
                  <a:lnTo>
                    <a:pt x="58193" y="33955"/>
                  </a:lnTo>
                  <a:lnTo>
                    <a:pt x="58091" y="33955"/>
                  </a:lnTo>
                  <a:lnTo>
                    <a:pt x="58091" y="33648"/>
                  </a:lnTo>
                  <a:lnTo>
                    <a:pt x="57682" y="33648"/>
                  </a:lnTo>
                  <a:lnTo>
                    <a:pt x="56250" y="35898"/>
                  </a:lnTo>
                  <a:lnTo>
                    <a:pt x="56045" y="34875"/>
                  </a:lnTo>
                  <a:lnTo>
                    <a:pt x="55330" y="35182"/>
                  </a:lnTo>
                  <a:lnTo>
                    <a:pt x="55330" y="35182"/>
                  </a:lnTo>
                  <a:lnTo>
                    <a:pt x="56352" y="33750"/>
                  </a:lnTo>
                  <a:lnTo>
                    <a:pt x="56250" y="33443"/>
                  </a:lnTo>
                  <a:lnTo>
                    <a:pt x="55330" y="33136"/>
                  </a:lnTo>
                  <a:lnTo>
                    <a:pt x="54409" y="34159"/>
                  </a:lnTo>
                  <a:lnTo>
                    <a:pt x="54614" y="33648"/>
                  </a:lnTo>
                  <a:lnTo>
                    <a:pt x="52568" y="36818"/>
                  </a:lnTo>
                  <a:lnTo>
                    <a:pt x="51545" y="37125"/>
                  </a:lnTo>
                  <a:lnTo>
                    <a:pt x="52773" y="34364"/>
                  </a:lnTo>
                  <a:lnTo>
                    <a:pt x="52364" y="34364"/>
                  </a:lnTo>
                  <a:lnTo>
                    <a:pt x="53693" y="32932"/>
                  </a:lnTo>
                  <a:lnTo>
                    <a:pt x="53693" y="33136"/>
                  </a:lnTo>
                  <a:lnTo>
                    <a:pt x="54102" y="32932"/>
                  </a:lnTo>
                  <a:lnTo>
                    <a:pt x="53898" y="33239"/>
                  </a:lnTo>
                  <a:lnTo>
                    <a:pt x="53898" y="33239"/>
                  </a:lnTo>
                  <a:lnTo>
                    <a:pt x="55125" y="32727"/>
                  </a:lnTo>
                  <a:lnTo>
                    <a:pt x="55534" y="32932"/>
                  </a:lnTo>
                  <a:lnTo>
                    <a:pt x="55636" y="32830"/>
                  </a:lnTo>
                  <a:lnTo>
                    <a:pt x="56250" y="32830"/>
                  </a:lnTo>
                  <a:lnTo>
                    <a:pt x="55534" y="32318"/>
                  </a:lnTo>
                  <a:lnTo>
                    <a:pt x="55739" y="32114"/>
                  </a:lnTo>
                  <a:lnTo>
                    <a:pt x="53693" y="32318"/>
                  </a:lnTo>
                  <a:lnTo>
                    <a:pt x="53591" y="32011"/>
                  </a:lnTo>
                  <a:lnTo>
                    <a:pt x="52977" y="32011"/>
                  </a:lnTo>
                  <a:lnTo>
                    <a:pt x="52977" y="31602"/>
                  </a:lnTo>
                  <a:lnTo>
                    <a:pt x="50830" y="32216"/>
                  </a:lnTo>
                  <a:lnTo>
                    <a:pt x="50830" y="31909"/>
                  </a:lnTo>
                  <a:lnTo>
                    <a:pt x="50011" y="32011"/>
                  </a:lnTo>
                  <a:lnTo>
                    <a:pt x="53489" y="30273"/>
                  </a:lnTo>
                  <a:lnTo>
                    <a:pt x="53489" y="30273"/>
                  </a:lnTo>
                  <a:lnTo>
                    <a:pt x="53693" y="30068"/>
                  </a:lnTo>
                  <a:lnTo>
                    <a:pt x="53898" y="30068"/>
                  </a:lnTo>
                  <a:lnTo>
                    <a:pt x="53591" y="30375"/>
                  </a:lnTo>
                  <a:lnTo>
                    <a:pt x="54102" y="30068"/>
                  </a:lnTo>
                  <a:lnTo>
                    <a:pt x="54102" y="29864"/>
                  </a:lnTo>
                  <a:close/>
                  <a:moveTo>
                    <a:pt x="131932" y="36000"/>
                  </a:moveTo>
                  <a:lnTo>
                    <a:pt x="131830" y="36205"/>
                  </a:lnTo>
                  <a:lnTo>
                    <a:pt x="131216" y="36511"/>
                  </a:lnTo>
                  <a:lnTo>
                    <a:pt x="131318" y="36614"/>
                  </a:lnTo>
                  <a:lnTo>
                    <a:pt x="131318" y="37023"/>
                  </a:lnTo>
                  <a:lnTo>
                    <a:pt x="131830" y="37432"/>
                  </a:lnTo>
                  <a:lnTo>
                    <a:pt x="131932" y="36000"/>
                  </a:lnTo>
                  <a:close/>
                  <a:moveTo>
                    <a:pt x="239216" y="33443"/>
                  </a:moveTo>
                  <a:lnTo>
                    <a:pt x="240341" y="35693"/>
                  </a:lnTo>
                  <a:lnTo>
                    <a:pt x="239625" y="35591"/>
                  </a:lnTo>
                  <a:lnTo>
                    <a:pt x="239625" y="36205"/>
                  </a:lnTo>
                  <a:lnTo>
                    <a:pt x="240750" y="37432"/>
                  </a:lnTo>
                  <a:lnTo>
                    <a:pt x="240750" y="37125"/>
                  </a:lnTo>
                  <a:lnTo>
                    <a:pt x="241159" y="37125"/>
                  </a:lnTo>
                  <a:lnTo>
                    <a:pt x="240239" y="36614"/>
                  </a:lnTo>
                  <a:lnTo>
                    <a:pt x="240341" y="36307"/>
                  </a:lnTo>
                  <a:lnTo>
                    <a:pt x="240750" y="36511"/>
                  </a:lnTo>
                  <a:lnTo>
                    <a:pt x="241364" y="36409"/>
                  </a:lnTo>
                  <a:lnTo>
                    <a:pt x="242795" y="36920"/>
                  </a:lnTo>
                  <a:lnTo>
                    <a:pt x="242693" y="36409"/>
                  </a:lnTo>
                  <a:lnTo>
                    <a:pt x="244023" y="35489"/>
                  </a:lnTo>
                  <a:lnTo>
                    <a:pt x="243716" y="35591"/>
                  </a:lnTo>
                  <a:lnTo>
                    <a:pt x="243205" y="35284"/>
                  </a:lnTo>
                  <a:lnTo>
                    <a:pt x="242898" y="34568"/>
                  </a:lnTo>
                  <a:lnTo>
                    <a:pt x="242284" y="34875"/>
                  </a:lnTo>
                  <a:lnTo>
                    <a:pt x="239216" y="33443"/>
                  </a:lnTo>
                  <a:close/>
                  <a:moveTo>
                    <a:pt x="143693" y="38659"/>
                  </a:moveTo>
                  <a:lnTo>
                    <a:pt x="144000" y="38864"/>
                  </a:lnTo>
                  <a:lnTo>
                    <a:pt x="143740" y="38678"/>
                  </a:lnTo>
                  <a:lnTo>
                    <a:pt x="143740" y="38678"/>
                  </a:lnTo>
                  <a:lnTo>
                    <a:pt x="143693" y="38659"/>
                  </a:lnTo>
                  <a:close/>
                  <a:moveTo>
                    <a:pt x="155250" y="31602"/>
                  </a:moveTo>
                  <a:lnTo>
                    <a:pt x="155148" y="31705"/>
                  </a:lnTo>
                  <a:lnTo>
                    <a:pt x="155659" y="31705"/>
                  </a:lnTo>
                  <a:lnTo>
                    <a:pt x="155148" y="32011"/>
                  </a:lnTo>
                  <a:lnTo>
                    <a:pt x="155148" y="32216"/>
                  </a:lnTo>
                  <a:lnTo>
                    <a:pt x="154636" y="32216"/>
                  </a:lnTo>
                  <a:lnTo>
                    <a:pt x="155250" y="32727"/>
                  </a:lnTo>
                  <a:lnTo>
                    <a:pt x="154943" y="32932"/>
                  </a:lnTo>
                  <a:lnTo>
                    <a:pt x="154739" y="33341"/>
                  </a:lnTo>
                  <a:lnTo>
                    <a:pt x="154023" y="33443"/>
                  </a:lnTo>
                  <a:lnTo>
                    <a:pt x="154125" y="33545"/>
                  </a:lnTo>
                  <a:lnTo>
                    <a:pt x="153920" y="33648"/>
                  </a:lnTo>
                  <a:lnTo>
                    <a:pt x="158318" y="36205"/>
                  </a:lnTo>
                  <a:lnTo>
                    <a:pt x="158318" y="37636"/>
                  </a:lnTo>
                  <a:lnTo>
                    <a:pt x="148398" y="37636"/>
                  </a:lnTo>
                  <a:lnTo>
                    <a:pt x="149011" y="38148"/>
                  </a:lnTo>
                  <a:lnTo>
                    <a:pt x="148193" y="38352"/>
                  </a:lnTo>
                  <a:lnTo>
                    <a:pt x="148398" y="38455"/>
                  </a:lnTo>
                  <a:lnTo>
                    <a:pt x="147477" y="38557"/>
                  </a:lnTo>
                  <a:lnTo>
                    <a:pt x="147273" y="38455"/>
                  </a:lnTo>
                  <a:lnTo>
                    <a:pt x="147273" y="38455"/>
                  </a:lnTo>
                  <a:lnTo>
                    <a:pt x="147375" y="38557"/>
                  </a:lnTo>
                  <a:lnTo>
                    <a:pt x="146761" y="38455"/>
                  </a:lnTo>
                  <a:lnTo>
                    <a:pt x="146045" y="38864"/>
                  </a:lnTo>
                  <a:lnTo>
                    <a:pt x="146045" y="38864"/>
                  </a:lnTo>
                  <a:lnTo>
                    <a:pt x="147580" y="37841"/>
                  </a:lnTo>
                  <a:lnTo>
                    <a:pt x="148091" y="37943"/>
                  </a:lnTo>
                  <a:lnTo>
                    <a:pt x="148091" y="37943"/>
                  </a:lnTo>
                  <a:lnTo>
                    <a:pt x="146864" y="36409"/>
                  </a:lnTo>
                  <a:lnTo>
                    <a:pt x="147682" y="34364"/>
                  </a:lnTo>
                  <a:lnTo>
                    <a:pt x="147886" y="33955"/>
                  </a:lnTo>
                  <a:lnTo>
                    <a:pt x="147886" y="34159"/>
                  </a:lnTo>
                  <a:lnTo>
                    <a:pt x="148295" y="33545"/>
                  </a:lnTo>
                  <a:lnTo>
                    <a:pt x="148193" y="33239"/>
                  </a:lnTo>
                  <a:lnTo>
                    <a:pt x="149523" y="32011"/>
                  </a:lnTo>
                  <a:lnTo>
                    <a:pt x="149830" y="32114"/>
                  </a:lnTo>
                  <a:lnTo>
                    <a:pt x="149625" y="31602"/>
                  </a:lnTo>
                  <a:lnTo>
                    <a:pt x="150443" y="32216"/>
                  </a:lnTo>
                  <a:lnTo>
                    <a:pt x="149625" y="32318"/>
                  </a:lnTo>
                  <a:lnTo>
                    <a:pt x="150341" y="32727"/>
                  </a:lnTo>
                  <a:lnTo>
                    <a:pt x="151159" y="32727"/>
                  </a:lnTo>
                  <a:lnTo>
                    <a:pt x="151261" y="33034"/>
                  </a:lnTo>
                  <a:lnTo>
                    <a:pt x="150545" y="33443"/>
                  </a:lnTo>
                  <a:lnTo>
                    <a:pt x="151466" y="33852"/>
                  </a:lnTo>
                  <a:lnTo>
                    <a:pt x="151466" y="34364"/>
                  </a:lnTo>
                  <a:lnTo>
                    <a:pt x="152080" y="34364"/>
                  </a:lnTo>
                  <a:lnTo>
                    <a:pt x="153102" y="33750"/>
                  </a:lnTo>
                  <a:lnTo>
                    <a:pt x="153614" y="33852"/>
                  </a:lnTo>
                  <a:lnTo>
                    <a:pt x="153818" y="33443"/>
                  </a:lnTo>
                  <a:lnTo>
                    <a:pt x="152795" y="33443"/>
                  </a:lnTo>
                  <a:lnTo>
                    <a:pt x="152386" y="32830"/>
                  </a:lnTo>
                  <a:lnTo>
                    <a:pt x="152591" y="32420"/>
                  </a:lnTo>
                  <a:lnTo>
                    <a:pt x="152489" y="32727"/>
                  </a:lnTo>
                  <a:lnTo>
                    <a:pt x="152489" y="32727"/>
                  </a:lnTo>
                  <a:lnTo>
                    <a:pt x="155250" y="31602"/>
                  </a:lnTo>
                  <a:close/>
                  <a:moveTo>
                    <a:pt x="144000" y="38864"/>
                  </a:moveTo>
                  <a:lnTo>
                    <a:pt x="144000" y="38864"/>
                  </a:lnTo>
                  <a:lnTo>
                    <a:pt x="144000" y="38864"/>
                  </a:lnTo>
                  <a:close/>
                  <a:moveTo>
                    <a:pt x="144000" y="38864"/>
                  </a:moveTo>
                  <a:lnTo>
                    <a:pt x="144000" y="38864"/>
                  </a:lnTo>
                  <a:lnTo>
                    <a:pt x="144000" y="38864"/>
                  </a:lnTo>
                  <a:close/>
                  <a:moveTo>
                    <a:pt x="131011" y="37943"/>
                  </a:moveTo>
                  <a:lnTo>
                    <a:pt x="131011" y="38250"/>
                  </a:lnTo>
                  <a:lnTo>
                    <a:pt x="131216" y="39580"/>
                  </a:lnTo>
                  <a:lnTo>
                    <a:pt x="132136" y="39682"/>
                  </a:lnTo>
                  <a:lnTo>
                    <a:pt x="132136" y="37943"/>
                  </a:lnTo>
                  <a:close/>
                  <a:moveTo>
                    <a:pt x="165580" y="31807"/>
                  </a:moveTo>
                  <a:lnTo>
                    <a:pt x="166091" y="32011"/>
                  </a:lnTo>
                  <a:lnTo>
                    <a:pt x="166295" y="31909"/>
                  </a:lnTo>
                  <a:lnTo>
                    <a:pt x="166705" y="31909"/>
                  </a:lnTo>
                  <a:lnTo>
                    <a:pt x="167420" y="33545"/>
                  </a:lnTo>
                  <a:lnTo>
                    <a:pt x="165886" y="33545"/>
                  </a:lnTo>
                  <a:lnTo>
                    <a:pt x="166193" y="34364"/>
                  </a:lnTo>
                  <a:lnTo>
                    <a:pt x="165273" y="34568"/>
                  </a:lnTo>
                  <a:lnTo>
                    <a:pt x="165682" y="34670"/>
                  </a:lnTo>
                  <a:lnTo>
                    <a:pt x="166398" y="35693"/>
                  </a:lnTo>
                  <a:lnTo>
                    <a:pt x="166705" y="35795"/>
                  </a:lnTo>
                  <a:lnTo>
                    <a:pt x="166909" y="36000"/>
                  </a:lnTo>
                  <a:lnTo>
                    <a:pt x="167420" y="36102"/>
                  </a:lnTo>
                  <a:lnTo>
                    <a:pt x="168136" y="37739"/>
                  </a:lnTo>
                  <a:lnTo>
                    <a:pt x="168136" y="36818"/>
                  </a:lnTo>
                  <a:lnTo>
                    <a:pt x="169670" y="37841"/>
                  </a:lnTo>
                  <a:lnTo>
                    <a:pt x="169466" y="38250"/>
                  </a:lnTo>
                  <a:lnTo>
                    <a:pt x="168239" y="37841"/>
                  </a:lnTo>
                  <a:lnTo>
                    <a:pt x="168648" y="39068"/>
                  </a:lnTo>
                  <a:lnTo>
                    <a:pt x="168955" y="38864"/>
                  </a:lnTo>
                  <a:lnTo>
                    <a:pt x="169159" y="39273"/>
                  </a:lnTo>
                  <a:lnTo>
                    <a:pt x="168852" y="39273"/>
                  </a:lnTo>
                  <a:lnTo>
                    <a:pt x="168852" y="39580"/>
                  </a:lnTo>
                  <a:lnTo>
                    <a:pt x="169261" y="39682"/>
                  </a:lnTo>
                  <a:lnTo>
                    <a:pt x="169773" y="42034"/>
                  </a:lnTo>
                  <a:lnTo>
                    <a:pt x="169977" y="42034"/>
                  </a:lnTo>
                  <a:lnTo>
                    <a:pt x="169773" y="42136"/>
                  </a:lnTo>
                  <a:lnTo>
                    <a:pt x="169773" y="42034"/>
                  </a:lnTo>
                  <a:lnTo>
                    <a:pt x="167420" y="42136"/>
                  </a:lnTo>
                  <a:lnTo>
                    <a:pt x="165580" y="41114"/>
                  </a:lnTo>
                  <a:lnTo>
                    <a:pt x="165375" y="39682"/>
                  </a:lnTo>
                  <a:lnTo>
                    <a:pt x="165375" y="39682"/>
                  </a:lnTo>
                  <a:lnTo>
                    <a:pt x="165477" y="39886"/>
                  </a:lnTo>
                  <a:lnTo>
                    <a:pt x="166295" y="38659"/>
                  </a:lnTo>
                  <a:lnTo>
                    <a:pt x="163227" y="35693"/>
                  </a:lnTo>
                  <a:lnTo>
                    <a:pt x="163227" y="35080"/>
                  </a:lnTo>
                  <a:lnTo>
                    <a:pt x="163125" y="35386"/>
                  </a:lnTo>
                  <a:lnTo>
                    <a:pt x="162307" y="34261"/>
                  </a:lnTo>
                  <a:lnTo>
                    <a:pt x="162409" y="34057"/>
                  </a:lnTo>
                  <a:lnTo>
                    <a:pt x="162511" y="34057"/>
                  </a:lnTo>
                  <a:lnTo>
                    <a:pt x="162614" y="33136"/>
                  </a:lnTo>
                  <a:lnTo>
                    <a:pt x="162818" y="33239"/>
                  </a:lnTo>
                  <a:lnTo>
                    <a:pt x="163636" y="32932"/>
                  </a:lnTo>
                  <a:lnTo>
                    <a:pt x="163534" y="32727"/>
                  </a:lnTo>
                  <a:lnTo>
                    <a:pt x="163943" y="32523"/>
                  </a:lnTo>
                  <a:lnTo>
                    <a:pt x="164045" y="32420"/>
                  </a:lnTo>
                  <a:lnTo>
                    <a:pt x="163943" y="32318"/>
                  </a:lnTo>
                  <a:lnTo>
                    <a:pt x="165580" y="31807"/>
                  </a:lnTo>
                  <a:close/>
                  <a:moveTo>
                    <a:pt x="137352" y="40602"/>
                  </a:moveTo>
                  <a:lnTo>
                    <a:pt x="135511" y="40807"/>
                  </a:lnTo>
                  <a:lnTo>
                    <a:pt x="134898" y="40705"/>
                  </a:lnTo>
                  <a:lnTo>
                    <a:pt x="137045" y="42239"/>
                  </a:lnTo>
                  <a:lnTo>
                    <a:pt x="137148" y="41932"/>
                  </a:lnTo>
                  <a:lnTo>
                    <a:pt x="137045" y="41625"/>
                  </a:lnTo>
                  <a:lnTo>
                    <a:pt x="137352" y="40602"/>
                  </a:lnTo>
                  <a:close/>
                  <a:moveTo>
                    <a:pt x="146659" y="43670"/>
                  </a:moveTo>
                  <a:lnTo>
                    <a:pt x="146148" y="43875"/>
                  </a:lnTo>
                  <a:lnTo>
                    <a:pt x="146250" y="43875"/>
                  </a:lnTo>
                  <a:lnTo>
                    <a:pt x="146659" y="43670"/>
                  </a:lnTo>
                  <a:close/>
                  <a:moveTo>
                    <a:pt x="144409" y="43364"/>
                  </a:moveTo>
                  <a:lnTo>
                    <a:pt x="144307" y="43466"/>
                  </a:lnTo>
                  <a:lnTo>
                    <a:pt x="144307" y="43773"/>
                  </a:lnTo>
                  <a:lnTo>
                    <a:pt x="145330" y="44080"/>
                  </a:lnTo>
                  <a:lnTo>
                    <a:pt x="146148" y="43875"/>
                  </a:lnTo>
                  <a:lnTo>
                    <a:pt x="146045" y="43670"/>
                  </a:lnTo>
                  <a:lnTo>
                    <a:pt x="144716" y="43568"/>
                  </a:lnTo>
                  <a:lnTo>
                    <a:pt x="144818" y="43466"/>
                  </a:lnTo>
                  <a:lnTo>
                    <a:pt x="144409" y="43364"/>
                  </a:lnTo>
                  <a:close/>
                  <a:moveTo>
                    <a:pt x="153614" y="43364"/>
                  </a:moveTo>
                  <a:lnTo>
                    <a:pt x="151773" y="43977"/>
                  </a:lnTo>
                  <a:lnTo>
                    <a:pt x="152489" y="44489"/>
                  </a:lnTo>
                  <a:lnTo>
                    <a:pt x="153307" y="44080"/>
                  </a:lnTo>
                  <a:lnTo>
                    <a:pt x="153614" y="43466"/>
                  </a:lnTo>
                  <a:lnTo>
                    <a:pt x="153614" y="43364"/>
                  </a:lnTo>
                  <a:close/>
                  <a:moveTo>
                    <a:pt x="241568" y="37534"/>
                  </a:moveTo>
                  <a:lnTo>
                    <a:pt x="241261" y="37636"/>
                  </a:lnTo>
                  <a:lnTo>
                    <a:pt x="241670" y="37739"/>
                  </a:lnTo>
                  <a:lnTo>
                    <a:pt x="241466" y="38045"/>
                  </a:lnTo>
                  <a:lnTo>
                    <a:pt x="240955" y="37636"/>
                  </a:lnTo>
                  <a:lnTo>
                    <a:pt x="241057" y="37943"/>
                  </a:lnTo>
                  <a:lnTo>
                    <a:pt x="240955" y="38148"/>
                  </a:lnTo>
                  <a:lnTo>
                    <a:pt x="241261" y="38864"/>
                  </a:lnTo>
                  <a:lnTo>
                    <a:pt x="241159" y="38864"/>
                  </a:lnTo>
                  <a:lnTo>
                    <a:pt x="241875" y="40807"/>
                  </a:lnTo>
                  <a:lnTo>
                    <a:pt x="241670" y="41114"/>
                  </a:lnTo>
                  <a:lnTo>
                    <a:pt x="241466" y="41727"/>
                  </a:lnTo>
                  <a:lnTo>
                    <a:pt x="240955" y="42136"/>
                  </a:lnTo>
                  <a:lnTo>
                    <a:pt x="240443" y="41932"/>
                  </a:lnTo>
                  <a:lnTo>
                    <a:pt x="240545" y="41420"/>
                  </a:lnTo>
                  <a:lnTo>
                    <a:pt x="240545" y="41420"/>
                  </a:lnTo>
                  <a:lnTo>
                    <a:pt x="240136" y="41727"/>
                  </a:lnTo>
                  <a:lnTo>
                    <a:pt x="240341" y="43261"/>
                  </a:lnTo>
                  <a:lnTo>
                    <a:pt x="239727" y="43466"/>
                  </a:lnTo>
                  <a:lnTo>
                    <a:pt x="239420" y="43364"/>
                  </a:lnTo>
                  <a:lnTo>
                    <a:pt x="237477" y="43977"/>
                  </a:lnTo>
                  <a:lnTo>
                    <a:pt x="236761" y="45102"/>
                  </a:lnTo>
                  <a:lnTo>
                    <a:pt x="237886" y="45205"/>
                  </a:lnTo>
                  <a:lnTo>
                    <a:pt x="237784" y="44795"/>
                  </a:lnTo>
                  <a:lnTo>
                    <a:pt x="240341" y="44489"/>
                  </a:lnTo>
                  <a:lnTo>
                    <a:pt x="240239" y="44795"/>
                  </a:lnTo>
                  <a:lnTo>
                    <a:pt x="240955" y="45614"/>
                  </a:lnTo>
                  <a:lnTo>
                    <a:pt x="241670" y="44795"/>
                  </a:lnTo>
                  <a:lnTo>
                    <a:pt x="241261" y="44080"/>
                  </a:lnTo>
                  <a:lnTo>
                    <a:pt x="241568" y="44386"/>
                  </a:lnTo>
                  <a:lnTo>
                    <a:pt x="241568" y="44182"/>
                  </a:lnTo>
                  <a:lnTo>
                    <a:pt x="241670" y="44489"/>
                  </a:lnTo>
                  <a:lnTo>
                    <a:pt x="242693" y="44489"/>
                  </a:lnTo>
                  <a:lnTo>
                    <a:pt x="243102" y="43977"/>
                  </a:lnTo>
                  <a:lnTo>
                    <a:pt x="243307" y="43977"/>
                  </a:lnTo>
                  <a:lnTo>
                    <a:pt x="243409" y="43773"/>
                  </a:lnTo>
                  <a:lnTo>
                    <a:pt x="243614" y="43773"/>
                  </a:lnTo>
                  <a:lnTo>
                    <a:pt x="243511" y="43364"/>
                  </a:lnTo>
                  <a:lnTo>
                    <a:pt x="243818" y="43466"/>
                  </a:lnTo>
                  <a:lnTo>
                    <a:pt x="243818" y="43773"/>
                  </a:lnTo>
                  <a:lnTo>
                    <a:pt x="244023" y="44182"/>
                  </a:lnTo>
                  <a:lnTo>
                    <a:pt x="244432" y="43261"/>
                  </a:lnTo>
                  <a:lnTo>
                    <a:pt x="244023" y="42852"/>
                  </a:lnTo>
                  <a:lnTo>
                    <a:pt x="243205" y="40602"/>
                  </a:lnTo>
                  <a:lnTo>
                    <a:pt x="243511" y="40500"/>
                  </a:lnTo>
                  <a:lnTo>
                    <a:pt x="243409" y="39886"/>
                  </a:lnTo>
                  <a:lnTo>
                    <a:pt x="243409" y="39784"/>
                  </a:lnTo>
                  <a:lnTo>
                    <a:pt x="241568" y="37534"/>
                  </a:lnTo>
                  <a:close/>
                  <a:moveTo>
                    <a:pt x="238909" y="44795"/>
                  </a:moveTo>
                  <a:lnTo>
                    <a:pt x="238807" y="45102"/>
                  </a:lnTo>
                  <a:lnTo>
                    <a:pt x="238398" y="45000"/>
                  </a:lnTo>
                  <a:lnTo>
                    <a:pt x="238295" y="45307"/>
                  </a:lnTo>
                  <a:lnTo>
                    <a:pt x="237989" y="45716"/>
                  </a:lnTo>
                  <a:lnTo>
                    <a:pt x="238398" y="45920"/>
                  </a:lnTo>
                  <a:lnTo>
                    <a:pt x="238705" y="46330"/>
                  </a:lnTo>
                  <a:lnTo>
                    <a:pt x="239523" y="45614"/>
                  </a:lnTo>
                  <a:lnTo>
                    <a:pt x="239830" y="45818"/>
                  </a:lnTo>
                  <a:lnTo>
                    <a:pt x="240034" y="45307"/>
                  </a:lnTo>
                  <a:lnTo>
                    <a:pt x="239625" y="44795"/>
                  </a:lnTo>
                  <a:close/>
                  <a:moveTo>
                    <a:pt x="151875" y="47659"/>
                  </a:moveTo>
                  <a:lnTo>
                    <a:pt x="151773" y="47761"/>
                  </a:lnTo>
                  <a:lnTo>
                    <a:pt x="152080" y="47864"/>
                  </a:lnTo>
                  <a:lnTo>
                    <a:pt x="151875" y="47659"/>
                  </a:lnTo>
                  <a:close/>
                  <a:moveTo>
                    <a:pt x="236455" y="45307"/>
                  </a:moveTo>
                  <a:lnTo>
                    <a:pt x="236045" y="45614"/>
                  </a:lnTo>
                  <a:lnTo>
                    <a:pt x="236045" y="45818"/>
                  </a:lnTo>
                  <a:lnTo>
                    <a:pt x="235943" y="45716"/>
                  </a:lnTo>
                  <a:lnTo>
                    <a:pt x="236352" y="46227"/>
                  </a:lnTo>
                  <a:lnTo>
                    <a:pt x="236045" y="46023"/>
                  </a:lnTo>
                  <a:lnTo>
                    <a:pt x="236352" y="46534"/>
                  </a:lnTo>
                  <a:lnTo>
                    <a:pt x="236659" y="46227"/>
                  </a:lnTo>
                  <a:lnTo>
                    <a:pt x="236455" y="46023"/>
                  </a:lnTo>
                  <a:lnTo>
                    <a:pt x="236659" y="46125"/>
                  </a:lnTo>
                  <a:lnTo>
                    <a:pt x="236966" y="46534"/>
                  </a:lnTo>
                  <a:lnTo>
                    <a:pt x="237068" y="47761"/>
                  </a:lnTo>
                  <a:lnTo>
                    <a:pt x="237580" y="47966"/>
                  </a:lnTo>
                  <a:lnTo>
                    <a:pt x="237580" y="47455"/>
                  </a:lnTo>
                  <a:lnTo>
                    <a:pt x="237784" y="48170"/>
                  </a:lnTo>
                  <a:lnTo>
                    <a:pt x="237886" y="47966"/>
                  </a:lnTo>
                  <a:lnTo>
                    <a:pt x="237886" y="47761"/>
                  </a:lnTo>
                  <a:lnTo>
                    <a:pt x="238193" y="47761"/>
                  </a:lnTo>
                  <a:lnTo>
                    <a:pt x="237886" y="45818"/>
                  </a:lnTo>
                  <a:lnTo>
                    <a:pt x="237580" y="45818"/>
                  </a:lnTo>
                  <a:lnTo>
                    <a:pt x="237477" y="45409"/>
                  </a:lnTo>
                  <a:lnTo>
                    <a:pt x="237273" y="45511"/>
                  </a:lnTo>
                  <a:lnTo>
                    <a:pt x="236864" y="45307"/>
                  </a:lnTo>
                  <a:close/>
                  <a:moveTo>
                    <a:pt x="49602" y="49398"/>
                  </a:moveTo>
                  <a:lnTo>
                    <a:pt x="49705" y="49500"/>
                  </a:lnTo>
                  <a:lnTo>
                    <a:pt x="49655" y="49401"/>
                  </a:lnTo>
                  <a:lnTo>
                    <a:pt x="49655" y="49401"/>
                  </a:lnTo>
                  <a:lnTo>
                    <a:pt x="49602" y="49398"/>
                  </a:lnTo>
                  <a:close/>
                  <a:moveTo>
                    <a:pt x="53489" y="53386"/>
                  </a:moveTo>
                  <a:lnTo>
                    <a:pt x="53485" y="53390"/>
                  </a:lnTo>
                  <a:lnTo>
                    <a:pt x="53485" y="53390"/>
                  </a:lnTo>
                  <a:lnTo>
                    <a:pt x="53489" y="53489"/>
                  </a:lnTo>
                  <a:lnTo>
                    <a:pt x="53489" y="53386"/>
                  </a:lnTo>
                  <a:close/>
                  <a:moveTo>
                    <a:pt x="231648" y="54102"/>
                  </a:moveTo>
                  <a:lnTo>
                    <a:pt x="231239" y="54205"/>
                  </a:lnTo>
                  <a:lnTo>
                    <a:pt x="230625" y="55739"/>
                  </a:lnTo>
                  <a:lnTo>
                    <a:pt x="231648" y="57477"/>
                  </a:lnTo>
                  <a:lnTo>
                    <a:pt x="231852" y="54511"/>
                  </a:lnTo>
                  <a:lnTo>
                    <a:pt x="231648" y="54102"/>
                  </a:lnTo>
                  <a:close/>
                  <a:moveTo>
                    <a:pt x="46432" y="57886"/>
                  </a:moveTo>
                  <a:lnTo>
                    <a:pt x="46432" y="57989"/>
                  </a:lnTo>
                  <a:lnTo>
                    <a:pt x="46636" y="57886"/>
                  </a:lnTo>
                  <a:close/>
                  <a:moveTo>
                    <a:pt x="176216" y="59114"/>
                  </a:moveTo>
                  <a:lnTo>
                    <a:pt x="176216" y="59114"/>
                  </a:lnTo>
                  <a:lnTo>
                    <a:pt x="176216" y="59114"/>
                  </a:lnTo>
                  <a:close/>
                  <a:moveTo>
                    <a:pt x="52057" y="56250"/>
                  </a:moveTo>
                  <a:lnTo>
                    <a:pt x="49193" y="57170"/>
                  </a:lnTo>
                  <a:lnTo>
                    <a:pt x="49091" y="57375"/>
                  </a:lnTo>
                  <a:lnTo>
                    <a:pt x="48682" y="57580"/>
                  </a:lnTo>
                  <a:lnTo>
                    <a:pt x="48989" y="57477"/>
                  </a:lnTo>
                  <a:lnTo>
                    <a:pt x="48989" y="57682"/>
                  </a:lnTo>
                  <a:lnTo>
                    <a:pt x="51443" y="56761"/>
                  </a:lnTo>
                  <a:lnTo>
                    <a:pt x="51443" y="56761"/>
                  </a:lnTo>
                  <a:lnTo>
                    <a:pt x="51239" y="56966"/>
                  </a:lnTo>
                  <a:lnTo>
                    <a:pt x="54205" y="57886"/>
                  </a:lnTo>
                  <a:lnTo>
                    <a:pt x="54307" y="58500"/>
                  </a:lnTo>
                  <a:lnTo>
                    <a:pt x="55330" y="58807"/>
                  </a:lnTo>
                  <a:lnTo>
                    <a:pt x="54818" y="59625"/>
                  </a:lnTo>
                  <a:lnTo>
                    <a:pt x="54818" y="59625"/>
                  </a:lnTo>
                  <a:lnTo>
                    <a:pt x="57068" y="59420"/>
                  </a:lnTo>
                  <a:lnTo>
                    <a:pt x="57170" y="59523"/>
                  </a:lnTo>
                  <a:lnTo>
                    <a:pt x="57886" y="59420"/>
                  </a:lnTo>
                  <a:lnTo>
                    <a:pt x="57886" y="59114"/>
                  </a:lnTo>
                  <a:lnTo>
                    <a:pt x="55739" y="58091"/>
                  </a:lnTo>
                  <a:lnTo>
                    <a:pt x="55534" y="57886"/>
                  </a:lnTo>
                  <a:lnTo>
                    <a:pt x="55330" y="57784"/>
                  </a:lnTo>
                  <a:lnTo>
                    <a:pt x="55534" y="57784"/>
                  </a:lnTo>
                  <a:lnTo>
                    <a:pt x="55125" y="57580"/>
                  </a:lnTo>
                  <a:lnTo>
                    <a:pt x="55227" y="57682"/>
                  </a:lnTo>
                  <a:lnTo>
                    <a:pt x="52057" y="56250"/>
                  </a:lnTo>
                  <a:close/>
                  <a:moveTo>
                    <a:pt x="207307" y="59625"/>
                  </a:moveTo>
                  <a:lnTo>
                    <a:pt x="207307" y="59625"/>
                  </a:lnTo>
                  <a:lnTo>
                    <a:pt x="207307" y="59625"/>
                  </a:lnTo>
                  <a:close/>
                  <a:moveTo>
                    <a:pt x="222648" y="59420"/>
                  </a:moveTo>
                  <a:lnTo>
                    <a:pt x="222648" y="59523"/>
                  </a:lnTo>
                  <a:lnTo>
                    <a:pt x="221625" y="59727"/>
                  </a:lnTo>
                  <a:lnTo>
                    <a:pt x="221727" y="59727"/>
                  </a:lnTo>
                  <a:lnTo>
                    <a:pt x="221216" y="60341"/>
                  </a:lnTo>
                  <a:lnTo>
                    <a:pt x="221727" y="61159"/>
                  </a:lnTo>
                  <a:lnTo>
                    <a:pt x="222750" y="60852"/>
                  </a:lnTo>
                  <a:lnTo>
                    <a:pt x="223159" y="59932"/>
                  </a:lnTo>
                  <a:lnTo>
                    <a:pt x="222648" y="59420"/>
                  </a:lnTo>
                  <a:close/>
                  <a:moveTo>
                    <a:pt x="54511" y="60955"/>
                  </a:moveTo>
                  <a:lnTo>
                    <a:pt x="54205" y="61057"/>
                  </a:lnTo>
                  <a:lnTo>
                    <a:pt x="54614" y="61670"/>
                  </a:lnTo>
                  <a:lnTo>
                    <a:pt x="55023" y="61773"/>
                  </a:lnTo>
                  <a:lnTo>
                    <a:pt x="55534" y="61568"/>
                  </a:lnTo>
                  <a:lnTo>
                    <a:pt x="55943" y="61568"/>
                  </a:lnTo>
                  <a:lnTo>
                    <a:pt x="54511" y="60955"/>
                  </a:lnTo>
                  <a:close/>
                  <a:moveTo>
                    <a:pt x="58602" y="59727"/>
                  </a:moveTo>
                  <a:lnTo>
                    <a:pt x="59114" y="60034"/>
                  </a:lnTo>
                  <a:lnTo>
                    <a:pt x="59114" y="60443"/>
                  </a:lnTo>
                  <a:lnTo>
                    <a:pt x="59420" y="60955"/>
                  </a:lnTo>
                  <a:lnTo>
                    <a:pt x="59114" y="61057"/>
                  </a:lnTo>
                  <a:lnTo>
                    <a:pt x="57784" y="60852"/>
                  </a:lnTo>
                  <a:lnTo>
                    <a:pt x="57580" y="61159"/>
                  </a:lnTo>
                  <a:lnTo>
                    <a:pt x="57989" y="61466"/>
                  </a:lnTo>
                  <a:lnTo>
                    <a:pt x="59420" y="61261"/>
                  </a:lnTo>
                  <a:lnTo>
                    <a:pt x="59932" y="61568"/>
                  </a:lnTo>
                  <a:lnTo>
                    <a:pt x="60239" y="61875"/>
                  </a:lnTo>
                  <a:lnTo>
                    <a:pt x="60545" y="61261"/>
                  </a:lnTo>
                  <a:lnTo>
                    <a:pt x="62693" y="61261"/>
                  </a:lnTo>
                  <a:lnTo>
                    <a:pt x="63000" y="60750"/>
                  </a:lnTo>
                  <a:lnTo>
                    <a:pt x="61977" y="60341"/>
                  </a:lnTo>
                  <a:lnTo>
                    <a:pt x="62284" y="60239"/>
                  </a:lnTo>
                  <a:lnTo>
                    <a:pt x="58602" y="59727"/>
                  </a:lnTo>
                  <a:close/>
                  <a:moveTo>
                    <a:pt x="208739" y="63614"/>
                  </a:moveTo>
                  <a:lnTo>
                    <a:pt x="208739" y="63614"/>
                  </a:lnTo>
                  <a:lnTo>
                    <a:pt x="208739" y="63614"/>
                  </a:lnTo>
                  <a:close/>
                  <a:moveTo>
                    <a:pt x="48989" y="64227"/>
                  </a:moveTo>
                  <a:lnTo>
                    <a:pt x="48989" y="64330"/>
                  </a:lnTo>
                  <a:lnTo>
                    <a:pt x="49091" y="64432"/>
                  </a:lnTo>
                  <a:lnTo>
                    <a:pt x="49091" y="64432"/>
                  </a:lnTo>
                  <a:lnTo>
                    <a:pt x="48989" y="64227"/>
                  </a:lnTo>
                  <a:close/>
                  <a:moveTo>
                    <a:pt x="44182" y="66375"/>
                  </a:moveTo>
                  <a:lnTo>
                    <a:pt x="44386" y="66477"/>
                  </a:lnTo>
                  <a:lnTo>
                    <a:pt x="44386" y="66477"/>
                  </a:lnTo>
                  <a:lnTo>
                    <a:pt x="44284" y="66375"/>
                  </a:lnTo>
                  <a:close/>
                  <a:moveTo>
                    <a:pt x="232261" y="60955"/>
                  </a:moveTo>
                  <a:lnTo>
                    <a:pt x="231955" y="61670"/>
                  </a:lnTo>
                  <a:lnTo>
                    <a:pt x="232159" y="63511"/>
                  </a:lnTo>
                  <a:lnTo>
                    <a:pt x="231648" y="63307"/>
                  </a:lnTo>
                  <a:lnTo>
                    <a:pt x="232364" y="64943"/>
                  </a:lnTo>
                  <a:lnTo>
                    <a:pt x="232568" y="64739"/>
                  </a:lnTo>
                  <a:lnTo>
                    <a:pt x="232977" y="65148"/>
                  </a:lnTo>
                  <a:lnTo>
                    <a:pt x="232773" y="65864"/>
                  </a:lnTo>
                  <a:lnTo>
                    <a:pt x="233591" y="65966"/>
                  </a:lnTo>
                  <a:lnTo>
                    <a:pt x="233795" y="65659"/>
                  </a:lnTo>
                  <a:lnTo>
                    <a:pt x="234716" y="66375"/>
                  </a:lnTo>
                  <a:lnTo>
                    <a:pt x="234409" y="65761"/>
                  </a:lnTo>
                  <a:lnTo>
                    <a:pt x="236045" y="67091"/>
                  </a:lnTo>
                  <a:lnTo>
                    <a:pt x="235432" y="65966"/>
                  </a:lnTo>
                  <a:lnTo>
                    <a:pt x="235739" y="65864"/>
                  </a:lnTo>
                  <a:lnTo>
                    <a:pt x="235125" y="65659"/>
                  </a:lnTo>
                  <a:lnTo>
                    <a:pt x="235125" y="65864"/>
                  </a:lnTo>
                  <a:lnTo>
                    <a:pt x="234511" y="65352"/>
                  </a:lnTo>
                  <a:lnTo>
                    <a:pt x="234205" y="65455"/>
                  </a:lnTo>
                  <a:lnTo>
                    <a:pt x="234307" y="65659"/>
                  </a:lnTo>
                  <a:lnTo>
                    <a:pt x="233284" y="64330"/>
                  </a:lnTo>
                  <a:lnTo>
                    <a:pt x="233489" y="63511"/>
                  </a:lnTo>
                  <a:lnTo>
                    <a:pt x="233795" y="63205"/>
                  </a:lnTo>
                  <a:lnTo>
                    <a:pt x="233591" y="61159"/>
                  </a:lnTo>
                  <a:lnTo>
                    <a:pt x="233284" y="61261"/>
                  </a:lnTo>
                  <a:lnTo>
                    <a:pt x="232261" y="60955"/>
                  </a:lnTo>
                  <a:close/>
                  <a:moveTo>
                    <a:pt x="236045" y="67091"/>
                  </a:moveTo>
                  <a:lnTo>
                    <a:pt x="236045" y="67091"/>
                  </a:lnTo>
                  <a:lnTo>
                    <a:pt x="236045" y="67091"/>
                  </a:lnTo>
                  <a:close/>
                  <a:moveTo>
                    <a:pt x="232670" y="66170"/>
                  </a:moveTo>
                  <a:lnTo>
                    <a:pt x="233693" y="67398"/>
                  </a:lnTo>
                  <a:lnTo>
                    <a:pt x="233693" y="66580"/>
                  </a:lnTo>
                  <a:lnTo>
                    <a:pt x="233080" y="66170"/>
                  </a:lnTo>
                  <a:close/>
                  <a:moveTo>
                    <a:pt x="222750" y="67705"/>
                  </a:moveTo>
                  <a:lnTo>
                    <a:pt x="222750" y="67705"/>
                  </a:lnTo>
                  <a:lnTo>
                    <a:pt x="222750" y="67705"/>
                  </a:lnTo>
                  <a:close/>
                  <a:moveTo>
                    <a:pt x="222750" y="67705"/>
                  </a:moveTo>
                  <a:lnTo>
                    <a:pt x="222737" y="67743"/>
                  </a:lnTo>
                  <a:lnTo>
                    <a:pt x="222750" y="67807"/>
                  </a:lnTo>
                  <a:lnTo>
                    <a:pt x="222750" y="67705"/>
                  </a:lnTo>
                  <a:close/>
                  <a:moveTo>
                    <a:pt x="235330" y="67091"/>
                  </a:moveTo>
                  <a:lnTo>
                    <a:pt x="235330" y="67807"/>
                  </a:lnTo>
                  <a:lnTo>
                    <a:pt x="235739" y="67602"/>
                  </a:lnTo>
                  <a:lnTo>
                    <a:pt x="236148" y="67909"/>
                  </a:lnTo>
                  <a:lnTo>
                    <a:pt x="235534" y="67193"/>
                  </a:lnTo>
                  <a:lnTo>
                    <a:pt x="235330" y="67091"/>
                  </a:lnTo>
                  <a:close/>
                  <a:moveTo>
                    <a:pt x="236250" y="67091"/>
                  </a:moveTo>
                  <a:lnTo>
                    <a:pt x="237068" y="68420"/>
                  </a:lnTo>
                  <a:lnTo>
                    <a:pt x="237682" y="68625"/>
                  </a:lnTo>
                  <a:lnTo>
                    <a:pt x="237784" y="68625"/>
                  </a:lnTo>
                  <a:lnTo>
                    <a:pt x="237170" y="67295"/>
                  </a:lnTo>
                  <a:lnTo>
                    <a:pt x="236250" y="67091"/>
                  </a:lnTo>
                  <a:close/>
                  <a:moveTo>
                    <a:pt x="234307" y="67807"/>
                  </a:moveTo>
                  <a:lnTo>
                    <a:pt x="234205" y="67909"/>
                  </a:lnTo>
                  <a:lnTo>
                    <a:pt x="234409" y="68011"/>
                  </a:lnTo>
                  <a:lnTo>
                    <a:pt x="234409" y="69341"/>
                  </a:lnTo>
                  <a:lnTo>
                    <a:pt x="235330" y="68420"/>
                  </a:lnTo>
                  <a:lnTo>
                    <a:pt x="234307" y="67807"/>
                  </a:lnTo>
                  <a:close/>
                  <a:moveTo>
                    <a:pt x="236455" y="68216"/>
                  </a:moveTo>
                  <a:lnTo>
                    <a:pt x="236557" y="68625"/>
                  </a:lnTo>
                  <a:lnTo>
                    <a:pt x="236864" y="68932"/>
                  </a:lnTo>
                  <a:lnTo>
                    <a:pt x="237170" y="69750"/>
                  </a:lnTo>
                  <a:lnTo>
                    <a:pt x="237170" y="69341"/>
                  </a:lnTo>
                  <a:lnTo>
                    <a:pt x="237273" y="69545"/>
                  </a:lnTo>
                  <a:lnTo>
                    <a:pt x="237273" y="69443"/>
                  </a:lnTo>
                  <a:lnTo>
                    <a:pt x="237273" y="69136"/>
                  </a:lnTo>
                  <a:lnTo>
                    <a:pt x="237170" y="68932"/>
                  </a:lnTo>
                  <a:lnTo>
                    <a:pt x="236966" y="68318"/>
                  </a:lnTo>
                  <a:lnTo>
                    <a:pt x="236761" y="68420"/>
                  </a:lnTo>
                  <a:lnTo>
                    <a:pt x="236455" y="68216"/>
                  </a:lnTo>
                  <a:close/>
                  <a:moveTo>
                    <a:pt x="193091" y="69852"/>
                  </a:moveTo>
                  <a:lnTo>
                    <a:pt x="193295" y="70261"/>
                  </a:lnTo>
                  <a:lnTo>
                    <a:pt x="193160" y="69965"/>
                  </a:lnTo>
                  <a:lnTo>
                    <a:pt x="193091" y="69852"/>
                  </a:lnTo>
                  <a:close/>
                  <a:moveTo>
                    <a:pt x="235636" y="68830"/>
                  </a:moveTo>
                  <a:lnTo>
                    <a:pt x="235227" y="69034"/>
                  </a:lnTo>
                  <a:lnTo>
                    <a:pt x="235125" y="69239"/>
                  </a:lnTo>
                  <a:lnTo>
                    <a:pt x="235227" y="69648"/>
                  </a:lnTo>
                  <a:lnTo>
                    <a:pt x="234818" y="69955"/>
                  </a:lnTo>
                  <a:lnTo>
                    <a:pt x="235636" y="70670"/>
                  </a:lnTo>
                  <a:lnTo>
                    <a:pt x="235636" y="68830"/>
                  </a:lnTo>
                  <a:close/>
                  <a:moveTo>
                    <a:pt x="232057" y="68420"/>
                  </a:moveTo>
                  <a:lnTo>
                    <a:pt x="230318" y="71284"/>
                  </a:lnTo>
                  <a:lnTo>
                    <a:pt x="230318" y="71386"/>
                  </a:lnTo>
                  <a:lnTo>
                    <a:pt x="232261" y="69341"/>
                  </a:lnTo>
                  <a:lnTo>
                    <a:pt x="232057" y="68420"/>
                  </a:lnTo>
                  <a:close/>
                  <a:moveTo>
                    <a:pt x="196568" y="70159"/>
                  </a:moveTo>
                  <a:lnTo>
                    <a:pt x="196364" y="71795"/>
                  </a:lnTo>
                  <a:lnTo>
                    <a:pt x="196364" y="72000"/>
                  </a:lnTo>
                  <a:lnTo>
                    <a:pt x="197591" y="73739"/>
                  </a:lnTo>
                  <a:lnTo>
                    <a:pt x="198102" y="72102"/>
                  </a:lnTo>
                  <a:lnTo>
                    <a:pt x="196875" y="70261"/>
                  </a:lnTo>
                  <a:lnTo>
                    <a:pt x="196568" y="70159"/>
                  </a:lnTo>
                  <a:close/>
                  <a:moveTo>
                    <a:pt x="237580" y="70261"/>
                  </a:moveTo>
                  <a:lnTo>
                    <a:pt x="237580" y="70773"/>
                  </a:lnTo>
                  <a:lnTo>
                    <a:pt x="237068" y="70977"/>
                  </a:lnTo>
                  <a:lnTo>
                    <a:pt x="237068" y="71182"/>
                  </a:lnTo>
                  <a:lnTo>
                    <a:pt x="236761" y="71182"/>
                  </a:lnTo>
                  <a:lnTo>
                    <a:pt x="236659" y="71591"/>
                  </a:lnTo>
                  <a:lnTo>
                    <a:pt x="236250" y="71795"/>
                  </a:lnTo>
                  <a:lnTo>
                    <a:pt x="236148" y="71182"/>
                  </a:lnTo>
                  <a:lnTo>
                    <a:pt x="235739" y="71284"/>
                  </a:lnTo>
                  <a:lnTo>
                    <a:pt x="235432" y="71693"/>
                  </a:lnTo>
                  <a:lnTo>
                    <a:pt x="234818" y="71898"/>
                  </a:lnTo>
                  <a:lnTo>
                    <a:pt x="234818" y="72818"/>
                  </a:lnTo>
                  <a:lnTo>
                    <a:pt x="235227" y="72000"/>
                  </a:lnTo>
                  <a:lnTo>
                    <a:pt x="235636" y="72102"/>
                  </a:lnTo>
                  <a:lnTo>
                    <a:pt x="235943" y="72409"/>
                  </a:lnTo>
                  <a:lnTo>
                    <a:pt x="236045" y="72000"/>
                  </a:lnTo>
                  <a:lnTo>
                    <a:pt x="236455" y="72205"/>
                  </a:lnTo>
                  <a:lnTo>
                    <a:pt x="236557" y="73125"/>
                  </a:lnTo>
                  <a:lnTo>
                    <a:pt x="237580" y="73943"/>
                  </a:lnTo>
                  <a:lnTo>
                    <a:pt x="237682" y="73841"/>
                  </a:lnTo>
                  <a:lnTo>
                    <a:pt x="237682" y="74045"/>
                  </a:lnTo>
                  <a:lnTo>
                    <a:pt x="238091" y="73841"/>
                  </a:lnTo>
                  <a:lnTo>
                    <a:pt x="237784" y="73227"/>
                  </a:lnTo>
                  <a:lnTo>
                    <a:pt x="237989" y="72614"/>
                  </a:lnTo>
                  <a:lnTo>
                    <a:pt x="238295" y="72818"/>
                  </a:lnTo>
                  <a:lnTo>
                    <a:pt x="238500" y="73534"/>
                  </a:lnTo>
                  <a:lnTo>
                    <a:pt x="238500" y="73023"/>
                  </a:lnTo>
                  <a:lnTo>
                    <a:pt x="238807" y="72614"/>
                  </a:lnTo>
                  <a:lnTo>
                    <a:pt x="238500" y="71284"/>
                  </a:lnTo>
                  <a:lnTo>
                    <a:pt x="238398" y="71182"/>
                  </a:lnTo>
                  <a:lnTo>
                    <a:pt x="238500" y="70977"/>
                  </a:lnTo>
                  <a:lnTo>
                    <a:pt x="238295" y="70466"/>
                  </a:lnTo>
                  <a:lnTo>
                    <a:pt x="237580" y="70261"/>
                  </a:lnTo>
                  <a:close/>
                  <a:moveTo>
                    <a:pt x="240443" y="77727"/>
                  </a:moveTo>
                  <a:lnTo>
                    <a:pt x="240034" y="78545"/>
                  </a:lnTo>
                  <a:lnTo>
                    <a:pt x="240136" y="80284"/>
                  </a:lnTo>
                  <a:lnTo>
                    <a:pt x="240852" y="81000"/>
                  </a:lnTo>
                  <a:lnTo>
                    <a:pt x="240341" y="79568"/>
                  </a:lnTo>
                  <a:lnTo>
                    <a:pt x="241261" y="79773"/>
                  </a:lnTo>
                  <a:lnTo>
                    <a:pt x="240750" y="79057"/>
                  </a:lnTo>
                  <a:lnTo>
                    <a:pt x="241057" y="78852"/>
                  </a:lnTo>
                  <a:lnTo>
                    <a:pt x="241057" y="78545"/>
                  </a:lnTo>
                  <a:lnTo>
                    <a:pt x="240136" y="78955"/>
                  </a:lnTo>
                  <a:lnTo>
                    <a:pt x="240443" y="78648"/>
                  </a:lnTo>
                  <a:lnTo>
                    <a:pt x="240443" y="78341"/>
                  </a:lnTo>
                  <a:lnTo>
                    <a:pt x="240341" y="78136"/>
                  </a:lnTo>
                  <a:lnTo>
                    <a:pt x="240443" y="77727"/>
                  </a:lnTo>
                  <a:close/>
                  <a:moveTo>
                    <a:pt x="79875" y="80284"/>
                  </a:moveTo>
                  <a:lnTo>
                    <a:pt x="78136" y="80591"/>
                  </a:lnTo>
                  <a:lnTo>
                    <a:pt x="78136" y="81511"/>
                  </a:lnTo>
                  <a:lnTo>
                    <a:pt x="78443" y="81818"/>
                  </a:lnTo>
                  <a:lnTo>
                    <a:pt x="79466" y="81511"/>
                  </a:lnTo>
                  <a:lnTo>
                    <a:pt x="80080" y="80693"/>
                  </a:lnTo>
                  <a:lnTo>
                    <a:pt x="79875" y="80284"/>
                  </a:lnTo>
                  <a:close/>
                  <a:moveTo>
                    <a:pt x="261102" y="82636"/>
                  </a:moveTo>
                  <a:lnTo>
                    <a:pt x="261000" y="82841"/>
                  </a:lnTo>
                  <a:lnTo>
                    <a:pt x="261205" y="82943"/>
                  </a:lnTo>
                  <a:lnTo>
                    <a:pt x="261307" y="82943"/>
                  </a:lnTo>
                  <a:lnTo>
                    <a:pt x="261102" y="82636"/>
                  </a:lnTo>
                  <a:close/>
                  <a:moveTo>
                    <a:pt x="220500" y="81818"/>
                  </a:moveTo>
                  <a:lnTo>
                    <a:pt x="219784" y="81920"/>
                  </a:lnTo>
                  <a:lnTo>
                    <a:pt x="219886" y="82227"/>
                  </a:lnTo>
                  <a:lnTo>
                    <a:pt x="220295" y="82534"/>
                  </a:lnTo>
                  <a:lnTo>
                    <a:pt x="220295" y="82841"/>
                  </a:lnTo>
                  <a:lnTo>
                    <a:pt x="221011" y="83148"/>
                  </a:lnTo>
                  <a:lnTo>
                    <a:pt x="221114" y="82636"/>
                  </a:lnTo>
                  <a:lnTo>
                    <a:pt x="220500" y="81818"/>
                  </a:lnTo>
                  <a:close/>
                  <a:moveTo>
                    <a:pt x="222034" y="82636"/>
                  </a:moveTo>
                  <a:lnTo>
                    <a:pt x="221830" y="83045"/>
                  </a:lnTo>
                  <a:lnTo>
                    <a:pt x="221830" y="83352"/>
                  </a:lnTo>
                  <a:lnTo>
                    <a:pt x="222341" y="83148"/>
                  </a:lnTo>
                  <a:lnTo>
                    <a:pt x="222034" y="82636"/>
                  </a:lnTo>
                  <a:close/>
                  <a:moveTo>
                    <a:pt x="240443" y="83352"/>
                  </a:moveTo>
                  <a:lnTo>
                    <a:pt x="240239" y="83659"/>
                  </a:lnTo>
                  <a:lnTo>
                    <a:pt x="240239" y="83659"/>
                  </a:lnTo>
                  <a:lnTo>
                    <a:pt x="240545" y="83352"/>
                  </a:lnTo>
                  <a:close/>
                  <a:moveTo>
                    <a:pt x="240852" y="82943"/>
                  </a:moveTo>
                  <a:lnTo>
                    <a:pt x="240545" y="83352"/>
                  </a:lnTo>
                  <a:lnTo>
                    <a:pt x="240750" y="83557"/>
                  </a:lnTo>
                  <a:lnTo>
                    <a:pt x="241261" y="83455"/>
                  </a:lnTo>
                  <a:lnTo>
                    <a:pt x="241670" y="83557"/>
                  </a:lnTo>
                  <a:lnTo>
                    <a:pt x="241977" y="83455"/>
                  </a:lnTo>
                  <a:lnTo>
                    <a:pt x="242898" y="83966"/>
                  </a:lnTo>
                  <a:lnTo>
                    <a:pt x="241568" y="82943"/>
                  </a:lnTo>
                  <a:close/>
                  <a:moveTo>
                    <a:pt x="230011" y="72818"/>
                  </a:moveTo>
                  <a:lnTo>
                    <a:pt x="228989" y="74250"/>
                  </a:lnTo>
                  <a:lnTo>
                    <a:pt x="228989" y="74761"/>
                  </a:lnTo>
                  <a:lnTo>
                    <a:pt x="228477" y="74966"/>
                  </a:lnTo>
                  <a:lnTo>
                    <a:pt x="228477" y="74864"/>
                  </a:lnTo>
                  <a:lnTo>
                    <a:pt x="227557" y="75375"/>
                  </a:lnTo>
                  <a:lnTo>
                    <a:pt x="227045" y="76398"/>
                  </a:lnTo>
                  <a:lnTo>
                    <a:pt x="225409" y="77216"/>
                  </a:lnTo>
                  <a:lnTo>
                    <a:pt x="225307" y="77420"/>
                  </a:lnTo>
                  <a:lnTo>
                    <a:pt x="225205" y="77523"/>
                  </a:lnTo>
                  <a:lnTo>
                    <a:pt x="225205" y="78648"/>
                  </a:lnTo>
                  <a:lnTo>
                    <a:pt x="223670" y="77932"/>
                  </a:lnTo>
                  <a:lnTo>
                    <a:pt x="223159" y="78750"/>
                  </a:lnTo>
                  <a:lnTo>
                    <a:pt x="223261" y="78750"/>
                  </a:lnTo>
                  <a:lnTo>
                    <a:pt x="224182" y="83045"/>
                  </a:lnTo>
                  <a:lnTo>
                    <a:pt x="225511" y="83045"/>
                  </a:lnTo>
                  <a:lnTo>
                    <a:pt x="225818" y="83659"/>
                  </a:lnTo>
                  <a:lnTo>
                    <a:pt x="226023" y="83455"/>
                  </a:lnTo>
                  <a:lnTo>
                    <a:pt x="226330" y="83557"/>
                  </a:lnTo>
                  <a:lnTo>
                    <a:pt x="226739" y="83045"/>
                  </a:lnTo>
                  <a:lnTo>
                    <a:pt x="227352" y="83557"/>
                  </a:lnTo>
                  <a:lnTo>
                    <a:pt x="227966" y="83352"/>
                  </a:lnTo>
                  <a:lnTo>
                    <a:pt x="228068" y="83557"/>
                  </a:lnTo>
                  <a:lnTo>
                    <a:pt x="228375" y="84273"/>
                  </a:lnTo>
                  <a:lnTo>
                    <a:pt x="229398" y="83659"/>
                  </a:lnTo>
                  <a:lnTo>
                    <a:pt x="229705" y="83250"/>
                  </a:lnTo>
                  <a:lnTo>
                    <a:pt x="229602" y="83045"/>
                  </a:lnTo>
                  <a:lnTo>
                    <a:pt x="229807" y="82739"/>
                  </a:lnTo>
                  <a:lnTo>
                    <a:pt x="229705" y="81920"/>
                  </a:lnTo>
                  <a:lnTo>
                    <a:pt x="230216" y="81102"/>
                  </a:lnTo>
                  <a:lnTo>
                    <a:pt x="230523" y="81102"/>
                  </a:lnTo>
                  <a:lnTo>
                    <a:pt x="231239" y="78955"/>
                  </a:lnTo>
                  <a:lnTo>
                    <a:pt x="231852" y="79159"/>
                  </a:lnTo>
                  <a:lnTo>
                    <a:pt x="232159" y="79159"/>
                  </a:lnTo>
                  <a:lnTo>
                    <a:pt x="232057" y="78955"/>
                  </a:lnTo>
                  <a:lnTo>
                    <a:pt x="231136" y="77932"/>
                  </a:lnTo>
                  <a:lnTo>
                    <a:pt x="231034" y="77114"/>
                  </a:lnTo>
                  <a:lnTo>
                    <a:pt x="230932" y="77011"/>
                  </a:lnTo>
                  <a:lnTo>
                    <a:pt x="230420" y="76295"/>
                  </a:lnTo>
                  <a:lnTo>
                    <a:pt x="230830" y="76193"/>
                  </a:lnTo>
                  <a:lnTo>
                    <a:pt x="230932" y="76091"/>
                  </a:lnTo>
                  <a:lnTo>
                    <a:pt x="230932" y="75580"/>
                  </a:lnTo>
                  <a:lnTo>
                    <a:pt x="231750" y="75580"/>
                  </a:lnTo>
                  <a:lnTo>
                    <a:pt x="231443" y="74864"/>
                  </a:lnTo>
                  <a:lnTo>
                    <a:pt x="232261" y="74761"/>
                  </a:lnTo>
                  <a:lnTo>
                    <a:pt x="231136" y="73841"/>
                  </a:lnTo>
                  <a:lnTo>
                    <a:pt x="230727" y="73943"/>
                  </a:lnTo>
                  <a:lnTo>
                    <a:pt x="230420" y="72920"/>
                  </a:lnTo>
                  <a:lnTo>
                    <a:pt x="230011" y="73227"/>
                  </a:lnTo>
                  <a:lnTo>
                    <a:pt x="230011" y="72818"/>
                  </a:lnTo>
                  <a:close/>
                  <a:moveTo>
                    <a:pt x="261307" y="82943"/>
                  </a:moveTo>
                  <a:lnTo>
                    <a:pt x="262841" y="84989"/>
                  </a:lnTo>
                  <a:lnTo>
                    <a:pt x="262330" y="83761"/>
                  </a:lnTo>
                  <a:lnTo>
                    <a:pt x="261307" y="82943"/>
                  </a:lnTo>
                  <a:close/>
                  <a:moveTo>
                    <a:pt x="237682" y="78239"/>
                  </a:moveTo>
                  <a:lnTo>
                    <a:pt x="237170" y="78852"/>
                  </a:lnTo>
                  <a:lnTo>
                    <a:pt x="234614" y="78955"/>
                  </a:lnTo>
                  <a:lnTo>
                    <a:pt x="234409" y="78750"/>
                  </a:lnTo>
                  <a:lnTo>
                    <a:pt x="233489" y="79057"/>
                  </a:lnTo>
                  <a:lnTo>
                    <a:pt x="232977" y="79875"/>
                  </a:lnTo>
                  <a:lnTo>
                    <a:pt x="232977" y="80080"/>
                  </a:lnTo>
                  <a:lnTo>
                    <a:pt x="232875" y="80182"/>
                  </a:lnTo>
                  <a:lnTo>
                    <a:pt x="232977" y="80898"/>
                  </a:lnTo>
                  <a:lnTo>
                    <a:pt x="232875" y="80693"/>
                  </a:lnTo>
                  <a:lnTo>
                    <a:pt x="232057" y="83455"/>
                  </a:lnTo>
                  <a:lnTo>
                    <a:pt x="232364" y="83659"/>
                  </a:lnTo>
                  <a:lnTo>
                    <a:pt x="232568" y="83864"/>
                  </a:lnTo>
                  <a:lnTo>
                    <a:pt x="232670" y="85909"/>
                  </a:lnTo>
                  <a:lnTo>
                    <a:pt x="233386" y="85807"/>
                  </a:lnTo>
                  <a:lnTo>
                    <a:pt x="233591" y="82841"/>
                  </a:lnTo>
                  <a:lnTo>
                    <a:pt x="234409" y="84784"/>
                  </a:lnTo>
                  <a:lnTo>
                    <a:pt x="235636" y="84375"/>
                  </a:lnTo>
                  <a:lnTo>
                    <a:pt x="235125" y="83761"/>
                  </a:lnTo>
                  <a:lnTo>
                    <a:pt x="235227" y="83148"/>
                  </a:lnTo>
                  <a:lnTo>
                    <a:pt x="234409" y="82023"/>
                  </a:lnTo>
                  <a:lnTo>
                    <a:pt x="234614" y="82023"/>
                  </a:lnTo>
                  <a:lnTo>
                    <a:pt x="235739" y="81000"/>
                  </a:lnTo>
                  <a:lnTo>
                    <a:pt x="236148" y="81102"/>
                  </a:lnTo>
                  <a:lnTo>
                    <a:pt x="235739" y="80693"/>
                  </a:lnTo>
                  <a:lnTo>
                    <a:pt x="235739" y="80795"/>
                  </a:lnTo>
                  <a:lnTo>
                    <a:pt x="233591" y="81205"/>
                  </a:lnTo>
                  <a:lnTo>
                    <a:pt x="233284" y="80693"/>
                  </a:lnTo>
                  <a:lnTo>
                    <a:pt x="233182" y="80182"/>
                  </a:lnTo>
                  <a:lnTo>
                    <a:pt x="235943" y="79568"/>
                  </a:lnTo>
                  <a:lnTo>
                    <a:pt x="236455" y="79773"/>
                  </a:lnTo>
                  <a:lnTo>
                    <a:pt x="236966" y="79670"/>
                  </a:lnTo>
                  <a:lnTo>
                    <a:pt x="237580" y="79057"/>
                  </a:lnTo>
                  <a:lnTo>
                    <a:pt x="237682" y="78239"/>
                  </a:lnTo>
                  <a:close/>
                  <a:moveTo>
                    <a:pt x="210580" y="74659"/>
                  </a:moveTo>
                  <a:lnTo>
                    <a:pt x="219068" y="86114"/>
                  </a:lnTo>
                  <a:lnTo>
                    <a:pt x="219068" y="85705"/>
                  </a:lnTo>
                  <a:lnTo>
                    <a:pt x="219989" y="86011"/>
                  </a:lnTo>
                  <a:lnTo>
                    <a:pt x="220398" y="83250"/>
                  </a:lnTo>
                  <a:lnTo>
                    <a:pt x="219273" y="82636"/>
                  </a:lnTo>
                  <a:lnTo>
                    <a:pt x="218966" y="81102"/>
                  </a:lnTo>
                  <a:lnTo>
                    <a:pt x="218352" y="80898"/>
                  </a:lnTo>
                  <a:lnTo>
                    <a:pt x="218148" y="80489"/>
                  </a:lnTo>
                  <a:lnTo>
                    <a:pt x="218455" y="79977"/>
                  </a:lnTo>
                  <a:lnTo>
                    <a:pt x="218045" y="79466"/>
                  </a:lnTo>
                  <a:lnTo>
                    <a:pt x="217330" y="79773"/>
                  </a:lnTo>
                  <a:lnTo>
                    <a:pt x="217739" y="79568"/>
                  </a:lnTo>
                  <a:lnTo>
                    <a:pt x="216102" y="77830"/>
                  </a:lnTo>
                  <a:lnTo>
                    <a:pt x="215795" y="78034"/>
                  </a:lnTo>
                  <a:lnTo>
                    <a:pt x="212625" y="74659"/>
                  </a:lnTo>
                  <a:close/>
                  <a:moveTo>
                    <a:pt x="246170" y="85602"/>
                  </a:moveTo>
                  <a:lnTo>
                    <a:pt x="245864" y="85909"/>
                  </a:lnTo>
                  <a:lnTo>
                    <a:pt x="245761" y="86216"/>
                  </a:lnTo>
                  <a:lnTo>
                    <a:pt x="246273" y="86523"/>
                  </a:lnTo>
                  <a:lnTo>
                    <a:pt x="246375" y="86011"/>
                  </a:lnTo>
                  <a:lnTo>
                    <a:pt x="246170" y="85602"/>
                  </a:lnTo>
                  <a:close/>
                  <a:moveTo>
                    <a:pt x="261818" y="84375"/>
                  </a:moveTo>
                  <a:lnTo>
                    <a:pt x="261716" y="84886"/>
                  </a:lnTo>
                  <a:lnTo>
                    <a:pt x="260693" y="85705"/>
                  </a:lnTo>
                  <a:lnTo>
                    <a:pt x="260386" y="85705"/>
                  </a:lnTo>
                  <a:lnTo>
                    <a:pt x="260284" y="85193"/>
                  </a:lnTo>
                  <a:lnTo>
                    <a:pt x="260080" y="85705"/>
                  </a:lnTo>
                  <a:lnTo>
                    <a:pt x="258648" y="85909"/>
                  </a:lnTo>
                  <a:lnTo>
                    <a:pt x="259773" y="86523"/>
                  </a:lnTo>
                  <a:lnTo>
                    <a:pt x="262125" y="85500"/>
                  </a:lnTo>
                  <a:lnTo>
                    <a:pt x="262023" y="85295"/>
                  </a:lnTo>
                  <a:lnTo>
                    <a:pt x="262227" y="85193"/>
                  </a:lnTo>
                  <a:lnTo>
                    <a:pt x="262432" y="84477"/>
                  </a:lnTo>
                  <a:lnTo>
                    <a:pt x="261818" y="84375"/>
                  </a:lnTo>
                  <a:close/>
                  <a:moveTo>
                    <a:pt x="249239" y="87852"/>
                  </a:moveTo>
                  <a:lnTo>
                    <a:pt x="248727" y="88670"/>
                  </a:lnTo>
                  <a:lnTo>
                    <a:pt x="249648" y="88466"/>
                  </a:lnTo>
                  <a:lnTo>
                    <a:pt x="249239" y="87852"/>
                  </a:lnTo>
                  <a:close/>
                  <a:moveTo>
                    <a:pt x="220500" y="86216"/>
                  </a:moveTo>
                  <a:lnTo>
                    <a:pt x="219682" y="86932"/>
                  </a:lnTo>
                  <a:lnTo>
                    <a:pt x="219784" y="87136"/>
                  </a:lnTo>
                  <a:lnTo>
                    <a:pt x="227250" y="88875"/>
                  </a:lnTo>
                  <a:lnTo>
                    <a:pt x="227761" y="88977"/>
                  </a:lnTo>
                  <a:lnTo>
                    <a:pt x="227761" y="88057"/>
                  </a:lnTo>
                  <a:lnTo>
                    <a:pt x="226330" y="87648"/>
                  </a:lnTo>
                  <a:lnTo>
                    <a:pt x="226125" y="87136"/>
                  </a:lnTo>
                  <a:lnTo>
                    <a:pt x="224591" y="86727"/>
                  </a:lnTo>
                  <a:lnTo>
                    <a:pt x="224284" y="87136"/>
                  </a:lnTo>
                  <a:lnTo>
                    <a:pt x="222648" y="87034"/>
                  </a:lnTo>
                  <a:lnTo>
                    <a:pt x="222239" y="86523"/>
                  </a:lnTo>
                  <a:lnTo>
                    <a:pt x="220500" y="86216"/>
                  </a:lnTo>
                  <a:close/>
                  <a:moveTo>
                    <a:pt x="227761" y="88364"/>
                  </a:moveTo>
                  <a:lnTo>
                    <a:pt x="228273" y="89080"/>
                  </a:lnTo>
                  <a:lnTo>
                    <a:pt x="228886" y="88670"/>
                  </a:lnTo>
                  <a:lnTo>
                    <a:pt x="228375" y="88364"/>
                  </a:lnTo>
                  <a:close/>
                  <a:moveTo>
                    <a:pt x="229398" y="88568"/>
                  </a:moveTo>
                  <a:lnTo>
                    <a:pt x="228989" y="88977"/>
                  </a:lnTo>
                  <a:lnTo>
                    <a:pt x="229705" y="89182"/>
                  </a:lnTo>
                  <a:lnTo>
                    <a:pt x="229807" y="88670"/>
                  </a:lnTo>
                  <a:lnTo>
                    <a:pt x="229398" y="88568"/>
                  </a:lnTo>
                  <a:close/>
                  <a:moveTo>
                    <a:pt x="235432" y="88466"/>
                  </a:moveTo>
                  <a:lnTo>
                    <a:pt x="234920" y="88875"/>
                  </a:lnTo>
                  <a:lnTo>
                    <a:pt x="233182" y="88568"/>
                  </a:lnTo>
                  <a:lnTo>
                    <a:pt x="232670" y="88670"/>
                  </a:lnTo>
                  <a:lnTo>
                    <a:pt x="232670" y="89182"/>
                  </a:lnTo>
                  <a:lnTo>
                    <a:pt x="234716" y="88977"/>
                  </a:lnTo>
                  <a:lnTo>
                    <a:pt x="235330" y="88773"/>
                  </a:lnTo>
                  <a:lnTo>
                    <a:pt x="235534" y="88466"/>
                  </a:lnTo>
                  <a:close/>
                  <a:moveTo>
                    <a:pt x="230932" y="88364"/>
                  </a:moveTo>
                  <a:lnTo>
                    <a:pt x="230727" y="88568"/>
                  </a:lnTo>
                  <a:lnTo>
                    <a:pt x="231034" y="88977"/>
                  </a:lnTo>
                  <a:lnTo>
                    <a:pt x="231034" y="88977"/>
                  </a:lnTo>
                  <a:lnTo>
                    <a:pt x="230420" y="88670"/>
                  </a:lnTo>
                  <a:lnTo>
                    <a:pt x="230011" y="89386"/>
                  </a:lnTo>
                  <a:lnTo>
                    <a:pt x="231341" y="88977"/>
                  </a:lnTo>
                  <a:lnTo>
                    <a:pt x="231750" y="89080"/>
                  </a:lnTo>
                  <a:lnTo>
                    <a:pt x="231648" y="88977"/>
                  </a:lnTo>
                  <a:lnTo>
                    <a:pt x="231750" y="88977"/>
                  </a:lnTo>
                  <a:lnTo>
                    <a:pt x="231648" y="88670"/>
                  </a:lnTo>
                  <a:lnTo>
                    <a:pt x="231239" y="88568"/>
                  </a:lnTo>
                  <a:lnTo>
                    <a:pt x="230932" y="88364"/>
                  </a:lnTo>
                  <a:close/>
                  <a:moveTo>
                    <a:pt x="232670" y="89591"/>
                  </a:moveTo>
                  <a:lnTo>
                    <a:pt x="231750" y="89898"/>
                  </a:lnTo>
                  <a:lnTo>
                    <a:pt x="232670" y="90409"/>
                  </a:lnTo>
                  <a:lnTo>
                    <a:pt x="233284" y="90205"/>
                  </a:lnTo>
                  <a:lnTo>
                    <a:pt x="232670" y="89591"/>
                  </a:lnTo>
                  <a:close/>
                  <a:moveTo>
                    <a:pt x="239420" y="88670"/>
                  </a:moveTo>
                  <a:lnTo>
                    <a:pt x="237989" y="88773"/>
                  </a:lnTo>
                  <a:lnTo>
                    <a:pt x="235943" y="90102"/>
                  </a:lnTo>
                  <a:lnTo>
                    <a:pt x="235943" y="90511"/>
                  </a:lnTo>
                  <a:lnTo>
                    <a:pt x="237068" y="90102"/>
                  </a:lnTo>
                  <a:lnTo>
                    <a:pt x="239420" y="88670"/>
                  </a:lnTo>
                  <a:close/>
                  <a:moveTo>
                    <a:pt x="244636" y="80386"/>
                  </a:moveTo>
                  <a:lnTo>
                    <a:pt x="243205" y="81409"/>
                  </a:lnTo>
                  <a:lnTo>
                    <a:pt x="243920" y="81614"/>
                  </a:lnTo>
                  <a:lnTo>
                    <a:pt x="244125" y="82125"/>
                  </a:lnTo>
                  <a:lnTo>
                    <a:pt x="244432" y="82330"/>
                  </a:lnTo>
                  <a:lnTo>
                    <a:pt x="245761" y="82227"/>
                  </a:lnTo>
                  <a:lnTo>
                    <a:pt x="245557" y="82739"/>
                  </a:lnTo>
                  <a:lnTo>
                    <a:pt x="244023" y="82943"/>
                  </a:lnTo>
                  <a:lnTo>
                    <a:pt x="244534" y="83250"/>
                  </a:lnTo>
                  <a:lnTo>
                    <a:pt x="244739" y="84068"/>
                  </a:lnTo>
                  <a:lnTo>
                    <a:pt x="245659" y="83148"/>
                  </a:lnTo>
                  <a:lnTo>
                    <a:pt x="245761" y="83966"/>
                  </a:lnTo>
                  <a:lnTo>
                    <a:pt x="246580" y="84068"/>
                  </a:lnTo>
                  <a:lnTo>
                    <a:pt x="246784" y="84580"/>
                  </a:lnTo>
                  <a:lnTo>
                    <a:pt x="249648" y="85909"/>
                  </a:lnTo>
                  <a:lnTo>
                    <a:pt x="249443" y="86011"/>
                  </a:lnTo>
                  <a:lnTo>
                    <a:pt x="249648" y="86011"/>
                  </a:lnTo>
                  <a:lnTo>
                    <a:pt x="250261" y="87443"/>
                  </a:lnTo>
                  <a:lnTo>
                    <a:pt x="249852" y="87545"/>
                  </a:lnTo>
                  <a:lnTo>
                    <a:pt x="250057" y="88057"/>
                  </a:lnTo>
                  <a:lnTo>
                    <a:pt x="249852" y="88466"/>
                  </a:lnTo>
                  <a:lnTo>
                    <a:pt x="251080" y="88159"/>
                  </a:lnTo>
                  <a:lnTo>
                    <a:pt x="251080" y="88670"/>
                  </a:lnTo>
                  <a:lnTo>
                    <a:pt x="251693" y="89386"/>
                  </a:lnTo>
                  <a:lnTo>
                    <a:pt x="253534" y="89386"/>
                  </a:lnTo>
                  <a:lnTo>
                    <a:pt x="253841" y="88977"/>
                  </a:lnTo>
                  <a:lnTo>
                    <a:pt x="252920" y="88466"/>
                  </a:lnTo>
                  <a:lnTo>
                    <a:pt x="254455" y="88261"/>
                  </a:lnTo>
                  <a:lnTo>
                    <a:pt x="254455" y="88159"/>
                  </a:lnTo>
                  <a:lnTo>
                    <a:pt x="254557" y="88159"/>
                  </a:lnTo>
                  <a:lnTo>
                    <a:pt x="254250" y="87750"/>
                  </a:lnTo>
                  <a:lnTo>
                    <a:pt x="254864" y="87955"/>
                  </a:lnTo>
                  <a:lnTo>
                    <a:pt x="255375" y="87852"/>
                  </a:lnTo>
                  <a:lnTo>
                    <a:pt x="257625" y="90307"/>
                  </a:lnTo>
                  <a:lnTo>
                    <a:pt x="260080" y="91023"/>
                  </a:lnTo>
                  <a:lnTo>
                    <a:pt x="260080" y="90716"/>
                  </a:lnTo>
                  <a:lnTo>
                    <a:pt x="260489" y="90614"/>
                  </a:lnTo>
                  <a:lnTo>
                    <a:pt x="259670" y="90307"/>
                  </a:lnTo>
                  <a:lnTo>
                    <a:pt x="259670" y="90102"/>
                  </a:lnTo>
                  <a:lnTo>
                    <a:pt x="259159" y="89386"/>
                  </a:lnTo>
                  <a:lnTo>
                    <a:pt x="258648" y="89386"/>
                  </a:lnTo>
                  <a:lnTo>
                    <a:pt x="257318" y="87034"/>
                  </a:lnTo>
                  <a:lnTo>
                    <a:pt x="258136" y="86932"/>
                  </a:lnTo>
                  <a:lnTo>
                    <a:pt x="256500" y="85705"/>
                  </a:lnTo>
                  <a:lnTo>
                    <a:pt x="256398" y="84989"/>
                  </a:lnTo>
                  <a:lnTo>
                    <a:pt x="251898" y="82636"/>
                  </a:lnTo>
                  <a:lnTo>
                    <a:pt x="249545" y="81716"/>
                  </a:lnTo>
                  <a:lnTo>
                    <a:pt x="248727" y="81920"/>
                  </a:lnTo>
                  <a:lnTo>
                    <a:pt x="248727" y="82125"/>
                  </a:lnTo>
                  <a:lnTo>
                    <a:pt x="246989" y="83455"/>
                  </a:lnTo>
                  <a:lnTo>
                    <a:pt x="246375" y="82636"/>
                  </a:lnTo>
                  <a:lnTo>
                    <a:pt x="246273" y="82943"/>
                  </a:lnTo>
                  <a:lnTo>
                    <a:pt x="245864" y="80795"/>
                  </a:lnTo>
                  <a:lnTo>
                    <a:pt x="244636" y="80386"/>
                  </a:lnTo>
                  <a:close/>
                  <a:moveTo>
                    <a:pt x="242693" y="91534"/>
                  </a:moveTo>
                  <a:lnTo>
                    <a:pt x="241977" y="91636"/>
                  </a:lnTo>
                  <a:lnTo>
                    <a:pt x="241977" y="91841"/>
                  </a:lnTo>
                  <a:lnTo>
                    <a:pt x="242386" y="92352"/>
                  </a:lnTo>
                  <a:lnTo>
                    <a:pt x="242693" y="91534"/>
                  </a:lnTo>
                  <a:close/>
                  <a:moveTo>
                    <a:pt x="285750" y="96648"/>
                  </a:moveTo>
                  <a:lnTo>
                    <a:pt x="285545" y="96750"/>
                  </a:lnTo>
                  <a:lnTo>
                    <a:pt x="284420" y="97159"/>
                  </a:lnTo>
                  <a:lnTo>
                    <a:pt x="284216" y="97261"/>
                  </a:lnTo>
                  <a:lnTo>
                    <a:pt x="285239" y="97261"/>
                  </a:lnTo>
                  <a:lnTo>
                    <a:pt x="285750" y="96648"/>
                  </a:lnTo>
                  <a:close/>
                  <a:moveTo>
                    <a:pt x="285648" y="97057"/>
                  </a:moveTo>
                  <a:lnTo>
                    <a:pt x="285239" y="97261"/>
                  </a:lnTo>
                  <a:lnTo>
                    <a:pt x="285545" y="97261"/>
                  </a:lnTo>
                  <a:lnTo>
                    <a:pt x="285648" y="97057"/>
                  </a:lnTo>
                  <a:close/>
                  <a:moveTo>
                    <a:pt x="284011" y="98080"/>
                  </a:moveTo>
                  <a:lnTo>
                    <a:pt x="282886" y="98591"/>
                  </a:lnTo>
                  <a:lnTo>
                    <a:pt x="283807" y="98693"/>
                  </a:lnTo>
                  <a:lnTo>
                    <a:pt x="284114" y="98386"/>
                  </a:lnTo>
                  <a:lnTo>
                    <a:pt x="284011" y="98080"/>
                  </a:lnTo>
                  <a:close/>
                  <a:moveTo>
                    <a:pt x="168852" y="92761"/>
                  </a:moveTo>
                  <a:lnTo>
                    <a:pt x="168136" y="92864"/>
                  </a:lnTo>
                  <a:lnTo>
                    <a:pt x="168136" y="93682"/>
                  </a:lnTo>
                  <a:lnTo>
                    <a:pt x="167318" y="94295"/>
                  </a:lnTo>
                  <a:lnTo>
                    <a:pt x="167318" y="95114"/>
                  </a:lnTo>
                  <a:lnTo>
                    <a:pt x="166807" y="95420"/>
                  </a:lnTo>
                  <a:lnTo>
                    <a:pt x="166705" y="95318"/>
                  </a:lnTo>
                  <a:lnTo>
                    <a:pt x="165886" y="96341"/>
                  </a:lnTo>
                  <a:lnTo>
                    <a:pt x="165375" y="96239"/>
                  </a:lnTo>
                  <a:lnTo>
                    <a:pt x="164966" y="96443"/>
                  </a:lnTo>
                  <a:lnTo>
                    <a:pt x="164761" y="96443"/>
                  </a:lnTo>
                  <a:lnTo>
                    <a:pt x="164045" y="96955"/>
                  </a:lnTo>
                  <a:lnTo>
                    <a:pt x="163330" y="105955"/>
                  </a:lnTo>
                  <a:lnTo>
                    <a:pt x="163943" y="106261"/>
                  </a:lnTo>
                  <a:lnTo>
                    <a:pt x="165477" y="105852"/>
                  </a:lnTo>
                  <a:lnTo>
                    <a:pt x="168750" y="96034"/>
                  </a:lnTo>
                  <a:lnTo>
                    <a:pt x="169159" y="96341"/>
                  </a:lnTo>
                  <a:lnTo>
                    <a:pt x="169364" y="96136"/>
                  </a:lnTo>
                  <a:lnTo>
                    <a:pt x="168852" y="92761"/>
                  </a:lnTo>
                  <a:close/>
                  <a:moveTo>
                    <a:pt x="79364" y="112500"/>
                  </a:moveTo>
                  <a:lnTo>
                    <a:pt x="79057" y="112807"/>
                  </a:lnTo>
                  <a:lnTo>
                    <a:pt x="79057" y="113011"/>
                  </a:lnTo>
                  <a:lnTo>
                    <a:pt x="79364" y="112500"/>
                  </a:lnTo>
                  <a:close/>
                  <a:moveTo>
                    <a:pt x="185114" y="3784"/>
                  </a:moveTo>
                  <a:lnTo>
                    <a:pt x="184091" y="4398"/>
                  </a:lnTo>
                  <a:lnTo>
                    <a:pt x="184909" y="4705"/>
                  </a:lnTo>
                  <a:lnTo>
                    <a:pt x="183273" y="4705"/>
                  </a:lnTo>
                  <a:lnTo>
                    <a:pt x="183989" y="5011"/>
                  </a:lnTo>
                  <a:lnTo>
                    <a:pt x="184193" y="5318"/>
                  </a:lnTo>
                  <a:lnTo>
                    <a:pt x="184193" y="5318"/>
                  </a:lnTo>
                  <a:lnTo>
                    <a:pt x="183784" y="5011"/>
                  </a:lnTo>
                  <a:lnTo>
                    <a:pt x="180102" y="5114"/>
                  </a:lnTo>
                  <a:lnTo>
                    <a:pt x="180920" y="5216"/>
                  </a:lnTo>
                  <a:lnTo>
                    <a:pt x="177341" y="5727"/>
                  </a:lnTo>
                  <a:lnTo>
                    <a:pt x="177545" y="5932"/>
                  </a:lnTo>
                  <a:lnTo>
                    <a:pt x="177341" y="6239"/>
                  </a:lnTo>
                  <a:lnTo>
                    <a:pt x="176830" y="6136"/>
                  </a:lnTo>
                  <a:lnTo>
                    <a:pt x="177955" y="6443"/>
                  </a:lnTo>
                  <a:lnTo>
                    <a:pt x="177239" y="6443"/>
                  </a:lnTo>
                  <a:lnTo>
                    <a:pt x="178568" y="6852"/>
                  </a:lnTo>
                  <a:lnTo>
                    <a:pt x="178057" y="7057"/>
                  </a:lnTo>
                  <a:lnTo>
                    <a:pt x="178261" y="6852"/>
                  </a:lnTo>
                  <a:lnTo>
                    <a:pt x="178261" y="6852"/>
                  </a:lnTo>
                  <a:lnTo>
                    <a:pt x="174477" y="7057"/>
                  </a:lnTo>
                  <a:lnTo>
                    <a:pt x="174682" y="7466"/>
                  </a:lnTo>
                  <a:lnTo>
                    <a:pt x="174989" y="7568"/>
                  </a:lnTo>
                  <a:lnTo>
                    <a:pt x="175091" y="7773"/>
                  </a:lnTo>
                  <a:lnTo>
                    <a:pt x="177648" y="8795"/>
                  </a:lnTo>
                  <a:lnTo>
                    <a:pt x="177852" y="9205"/>
                  </a:lnTo>
                  <a:lnTo>
                    <a:pt x="178261" y="9511"/>
                  </a:lnTo>
                  <a:lnTo>
                    <a:pt x="178169" y="9789"/>
                  </a:lnTo>
                  <a:lnTo>
                    <a:pt x="177852" y="9409"/>
                  </a:lnTo>
                  <a:lnTo>
                    <a:pt x="177545" y="9716"/>
                  </a:lnTo>
                  <a:lnTo>
                    <a:pt x="177034" y="8591"/>
                  </a:lnTo>
                  <a:lnTo>
                    <a:pt x="173352" y="8182"/>
                  </a:lnTo>
                  <a:lnTo>
                    <a:pt x="173352" y="8182"/>
                  </a:lnTo>
                  <a:lnTo>
                    <a:pt x="173966" y="8489"/>
                  </a:lnTo>
                  <a:lnTo>
                    <a:pt x="172636" y="8489"/>
                  </a:lnTo>
                  <a:lnTo>
                    <a:pt x="175193" y="9205"/>
                  </a:lnTo>
                  <a:lnTo>
                    <a:pt x="175193" y="9205"/>
                  </a:lnTo>
                  <a:lnTo>
                    <a:pt x="172432" y="8898"/>
                  </a:lnTo>
                  <a:lnTo>
                    <a:pt x="172432" y="8693"/>
                  </a:lnTo>
                  <a:lnTo>
                    <a:pt x="172227" y="8591"/>
                  </a:lnTo>
                  <a:lnTo>
                    <a:pt x="172227" y="8182"/>
                  </a:lnTo>
                  <a:lnTo>
                    <a:pt x="171307" y="7670"/>
                  </a:lnTo>
                  <a:lnTo>
                    <a:pt x="171307" y="7670"/>
                  </a:lnTo>
                  <a:lnTo>
                    <a:pt x="171716" y="8284"/>
                  </a:lnTo>
                  <a:lnTo>
                    <a:pt x="171102" y="8898"/>
                  </a:lnTo>
                  <a:lnTo>
                    <a:pt x="172227" y="9511"/>
                  </a:lnTo>
                  <a:lnTo>
                    <a:pt x="172330" y="10330"/>
                  </a:lnTo>
                  <a:lnTo>
                    <a:pt x="174886" y="11148"/>
                  </a:lnTo>
                  <a:lnTo>
                    <a:pt x="173966" y="11045"/>
                  </a:lnTo>
                  <a:lnTo>
                    <a:pt x="174170" y="12068"/>
                  </a:lnTo>
                  <a:lnTo>
                    <a:pt x="173966" y="12375"/>
                  </a:lnTo>
                  <a:lnTo>
                    <a:pt x="173966" y="12580"/>
                  </a:lnTo>
                  <a:lnTo>
                    <a:pt x="173250" y="13398"/>
                  </a:lnTo>
                  <a:lnTo>
                    <a:pt x="170898" y="12886"/>
                  </a:lnTo>
                  <a:lnTo>
                    <a:pt x="172023" y="12886"/>
                  </a:lnTo>
                  <a:lnTo>
                    <a:pt x="172125" y="13091"/>
                  </a:lnTo>
                  <a:lnTo>
                    <a:pt x="172636" y="12989"/>
                  </a:lnTo>
                  <a:lnTo>
                    <a:pt x="172330" y="12784"/>
                  </a:lnTo>
                  <a:lnTo>
                    <a:pt x="173045" y="11761"/>
                  </a:lnTo>
                  <a:lnTo>
                    <a:pt x="173045" y="11352"/>
                  </a:lnTo>
                  <a:lnTo>
                    <a:pt x="172330" y="11045"/>
                  </a:lnTo>
                  <a:lnTo>
                    <a:pt x="171307" y="9920"/>
                  </a:lnTo>
                  <a:lnTo>
                    <a:pt x="171307" y="9716"/>
                  </a:lnTo>
                  <a:lnTo>
                    <a:pt x="171102" y="9307"/>
                  </a:lnTo>
                  <a:lnTo>
                    <a:pt x="170284" y="8898"/>
                  </a:lnTo>
                  <a:lnTo>
                    <a:pt x="170182" y="7875"/>
                  </a:lnTo>
                  <a:lnTo>
                    <a:pt x="168545" y="7670"/>
                  </a:lnTo>
                  <a:lnTo>
                    <a:pt x="167727" y="8080"/>
                  </a:lnTo>
                  <a:lnTo>
                    <a:pt x="167625" y="8795"/>
                  </a:lnTo>
                  <a:lnTo>
                    <a:pt x="167114" y="9205"/>
                  </a:lnTo>
                  <a:lnTo>
                    <a:pt x="167727" y="9409"/>
                  </a:lnTo>
                  <a:lnTo>
                    <a:pt x="168034" y="10432"/>
                  </a:lnTo>
                  <a:lnTo>
                    <a:pt x="169875" y="10943"/>
                  </a:lnTo>
                  <a:lnTo>
                    <a:pt x="169568" y="11557"/>
                  </a:lnTo>
                  <a:lnTo>
                    <a:pt x="164148" y="10227"/>
                  </a:lnTo>
                  <a:lnTo>
                    <a:pt x="163636" y="10432"/>
                  </a:lnTo>
                  <a:lnTo>
                    <a:pt x="164352" y="10841"/>
                  </a:lnTo>
                  <a:lnTo>
                    <a:pt x="163841" y="11250"/>
                  </a:lnTo>
                  <a:lnTo>
                    <a:pt x="159648" y="11557"/>
                  </a:lnTo>
                  <a:lnTo>
                    <a:pt x="159648" y="11557"/>
                  </a:lnTo>
                  <a:lnTo>
                    <a:pt x="159955" y="11455"/>
                  </a:lnTo>
                  <a:lnTo>
                    <a:pt x="159852" y="11045"/>
                  </a:lnTo>
                  <a:lnTo>
                    <a:pt x="159750" y="11045"/>
                  </a:lnTo>
                  <a:lnTo>
                    <a:pt x="158830" y="11250"/>
                  </a:lnTo>
                  <a:lnTo>
                    <a:pt x="159136" y="11352"/>
                  </a:lnTo>
                  <a:lnTo>
                    <a:pt x="158830" y="11455"/>
                  </a:lnTo>
                  <a:lnTo>
                    <a:pt x="158625" y="11352"/>
                  </a:lnTo>
                  <a:lnTo>
                    <a:pt x="156682" y="11966"/>
                  </a:lnTo>
                  <a:lnTo>
                    <a:pt x="156886" y="12068"/>
                  </a:lnTo>
                  <a:lnTo>
                    <a:pt x="155250" y="12886"/>
                  </a:lnTo>
                  <a:lnTo>
                    <a:pt x="154330" y="12273"/>
                  </a:lnTo>
                  <a:lnTo>
                    <a:pt x="155352" y="11966"/>
                  </a:lnTo>
                  <a:lnTo>
                    <a:pt x="152898" y="11250"/>
                  </a:lnTo>
                  <a:lnTo>
                    <a:pt x="153614" y="11659"/>
                  </a:lnTo>
                  <a:lnTo>
                    <a:pt x="153614" y="12375"/>
                  </a:lnTo>
                  <a:lnTo>
                    <a:pt x="154227" y="12784"/>
                  </a:lnTo>
                  <a:lnTo>
                    <a:pt x="154227" y="13602"/>
                  </a:lnTo>
                  <a:lnTo>
                    <a:pt x="152795" y="13193"/>
                  </a:lnTo>
                  <a:lnTo>
                    <a:pt x="151466" y="14011"/>
                  </a:lnTo>
                  <a:lnTo>
                    <a:pt x="152080" y="14727"/>
                  </a:lnTo>
                  <a:lnTo>
                    <a:pt x="151568" y="14932"/>
                  </a:lnTo>
                  <a:lnTo>
                    <a:pt x="149625" y="14318"/>
                  </a:lnTo>
                  <a:lnTo>
                    <a:pt x="149420" y="14523"/>
                  </a:lnTo>
                  <a:lnTo>
                    <a:pt x="150545" y="15239"/>
                  </a:lnTo>
                  <a:lnTo>
                    <a:pt x="150341" y="15545"/>
                  </a:lnTo>
                  <a:lnTo>
                    <a:pt x="146864" y="13295"/>
                  </a:lnTo>
                  <a:lnTo>
                    <a:pt x="147068" y="13193"/>
                  </a:lnTo>
                  <a:lnTo>
                    <a:pt x="145636" y="12580"/>
                  </a:lnTo>
                  <a:lnTo>
                    <a:pt x="151057" y="13398"/>
                  </a:lnTo>
                  <a:lnTo>
                    <a:pt x="151977" y="12886"/>
                  </a:lnTo>
                  <a:lnTo>
                    <a:pt x="151875" y="12375"/>
                  </a:lnTo>
                  <a:lnTo>
                    <a:pt x="150648" y="11659"/>
                  </a:lnTo>
                  <a:lnTo>
                    <a:pt x="150750" y="11761"/>
                  </a:lnTo>
                  <a:lnTo>
                    <a:pt x="150750" y="11761"/>
                  </a:lnTo>
                  <a:lnTo>
                    <a:pt x="146455" y="10636"/>
                  </a:lnTo>
                  <a:lnTo>
                    <a:pt x="146045" y="10841"/>
                  </a:lnTo>
                  <a:lnTo>
                    <a:pt x="145841" y="10636"/>
                  </a:lnTo>
                  <a:lnTo>
                    <a:pt x="145841" y="10534"/>
                  </a:lnTo>
                  <a:lnTo>
                    <a:pt x="145227" y="10432"/>
                  </a:lnTo>
                  <a:lnTo>
                    <a:pt x="145739" y="10330"/>
                  </a:lnTo>
                  <a:lnTo>
                    <a:pt x="145023" y="10125"/>
                  </a:lnTo>
                  <a:lnTo>
                    <a:pt x="145023" y="10125"/>
                  </a:lnTo>
                  <a:lnTo>
                    <a:pt x="145125" y="10227"/>
                  </a:lnTo>
                  <a:lnTo>
                    <a:pt x="143591" y="10330"/>
                  </a:lnTo>
                  <a:lnTo>
                    <a:pt x="143489" y="10125"/>
                  </a:lnTo>
                  <a:lnTo>
                    <a:pt x="142875" y="9920"/>
                  </a:lnTo>
                  <a:lnTo>
                    <a:pt x="144102" y="9920"/>
                  </a:lnTo>
                  <a:lnTo>
                    <a:pt x="143080" y="9409"/>
                  </a:lnTo>
                  <a:lnTo>
                    <a:pt x="142466" y="9920"/>
                  </a:lnTo>
                  <a:lnTo>
                    <a:pt x="141955" y="9409"/>
                  </a:lnTo>
                  <a:lnTo>
                    <a:pt x="141443" y="9716"/>
                  </a:lnTo>
                  <a:lnTo>
                    <a:pt x="141341" y="9511"/>
                  </a:lnTo>
                  <a:lnTo>
                    <a:pt x="141136" y="9409"/>
                  </a:lnTo>
                  <a:lnTo>
                    <a:pt x="140727" y="9920"/>
                  </a:lnTo>
                  <a:lnTo>
                    <a:pt x="140830" y="9409"/>
                  </a:lnTo>
                  <a:lnTo>
                    <a:pt x="140318" y="9307"/>
                  </a:lnTo>
                  <a:lnTo>
                    <a:pt x="139398" y="10023"/>
                  </a:lnTo>
                  <a:lnTo>
                    <a:pt x="138886" y="9716"/>
                  </a:lnTo>
                  <a:lnTo>
                    <a:pt x="138068" y="9920"/>
                  </a:lnTo>
                  <a:lnTo>
                    <a:pt x="138477" y="10227"/>
                  </a:lnTo>
                  <a:lnTo>
                    <a:pt x="137864" y="10125"/>
                  </a:lnTo>
                  <a:lnTo>
                    <a:pt x="137557" y="10330"/>
                  </a:lnTo>
                  <a:lnTo>
                    <a:pt x="137761" y="10534"/>
                  </a:lnTo>
                  <a:lnTo>
                    <a:pt x="137352" y="10636"/>
                  </a:lnTo>
                  <a:lnTo>
                    <a:pt x="137352" y="10125"/>
                  </a:lnTo>
                  <a:lnTo>
                    <a:pt x="137045" y="10534"/>
                  </a:lnTo>
                  <a:lnTo>
                    <a:pt x="136330" y="10534"/>
                  </a:lnTo>
                  <a:lnTo>
                    <a:pt x="136636" y="10636"/>
                  </a:lnTo>
                  <a:lnTo>
                    <a:pt x="136125" y="10636"/>
                  </a:lnTo>
                  <a:lnTo>
                    <a:pt x="136125" y="10841"/>
                  </a:lnTo>
                  <a:lnTo>
                    <a:pt x="135818" y="10841"/>
                  </a:lnTo>
                  <a:lnTo>
                    <a:pt x="135716" y="11045"/>
                  </a:lnTo>
                  <a:lnTo>
                    <a:pt x="135102" y="11352"/>
                  </a:lnTo>
                  <a:lnTo>
                    <a:pt x="135818" y="11455"/>
                  </a:lnTo>
                  <a:lnTo>
                    <a:pt x="135307" y="11455"/>
                  </a:lnTo>
                  <a:lnTo>
                    <a:pt x="135102" y="11761"/>
                  </a:lnTo>
                  <a:lnTo>
                    <a:pt x="135102" y="11966"/>
                  </a:lnTo>
                  <a:lnTo>
                    <a:pt x="134795" y="11659"/>
                  </a:lnTo>
                  <a:lnTo>
                    <a:pt x="134386" y="11761"/>
                  </a:lnTo>
                  <a:lnTo>
                    <a:pt x="134591" y="11864"/>
                  </a:lnTo>
                  <a:lnTo>
                    <a:pt x="134080" y="12068"/>
                  </a:lnTo>
                  <a:lnTo>
                    <a:pt x="134386" y="12068"/>
                  </a:lnTo>
                  <a:lnTo>
                    <a:pt x="134693" y="12273"/>
                  </a:lnTo>
                  <a:lnTo>
                    <a:pt x="134693" y="12375"/>
                  </a:lnTo>
                  <a:lnTo>
                    <a:pt x="133875" y="12477"/>
                  </a:lnTo>
                  <a:lnTo>
                    <a:pt x="134591" y="12477"/>
                  </a:lnTo>
                  <a:lnTo>
                    <a:pt x="133364" y="12784"/>
                  </a:lnTo>
                  <a:lnTo>
                    <a:pt x="133568" y="12886"/>
                  </a:lnTo>
                  <a:lnTo>
                    <a:pt x="133057" y="13091"/>
                  </a:lnTo>
                  <a:lnTo>
                    <a:pt x="133670" y="13295"/>
                  </a:lnTo>
                  <a:lnTo>
                    <a:pt x="132852" y="13500"/>
                  </a:lnTo>
                  <a:lnTo>
                    <a:pt x="133057" y="13602"/>
                  </a:lnTo>
                  <a:lnTo>
                    <a:pt x="133057" y="14216"/>
                  </a:lnTo>
                  <a:lnTo>
                    <a:pt x="132750" y="14420"/>
                  </a:lnTo>
                  <a:lnTo>
                    <a:pt x="132545" y="14318"/>
                  </a:lnTo>
                  <a:lnTo>
                    <a:pt x="131932" y="14727"/>
                  </a:lnTo>
                  <a:lnTo>
                    <a:pt x="132239" y="14625"/>
                  </a:lnTo>
                  <a:lnTo>
                    <a:pt x="130909" y="15750"/>
                  </a:lnTo>
                  <a:lnTo>
                    <a:pt x="131114" y="15852"/>
                  </a:lnTo>
                  <a:lnTo>
                    <a:pt x="131830" y="15545"/>
                  </a:lnTo>
                  <a:lnTo>
                    <a:pt x="131727" y="15443"/>
                  </a:lnTo>
                  <a:lnTo>
                    <a:pt x="132136" y="15443"/>
                  </a:lnTo>
                  <a:lnTo>
                    <a:pt x="131932" y="15545"/>
                  </a:lnTo>
                  <a:lnTo>
                    <a:pt x="132136" y="15545"/>
                  </a:lnTo>
                  <a:lnTo>
                    <a:pt x="131727" y="15852"/>
                  </a:lnTo>
                  <a:lnTo>
                    <a:pt x="130091" y="15955"/>
                  </a:lnTo>
                  <a:lnTo>
                    <a:pt x="129886" y="16057"/>
                  </a:lnTo>
                  <a:lnTo>
                    <a:pt x="130193" y="16466"/>
                  </a:lnTo>
                  <a:lnTo>
                    <a:pt x="128864" y="16568"/>
                  </a:lnTo>
                  <a:lnTo>
                    <a:pt x="129886" y="16568"/>
                  </a:lnTo>
                  <a:lnTo>
                    <a:pt x="128785" y="16804"/>
                  </a:lnTo>
                  <a:lnTo>
                    <a:pt x="128785" y="16804"/>
                  </a:lnTo>
                  <a:lnTo>
                    <a:pt x="127841" y="17182"/>
                  </a:lnTo>
                  <a:lnTo>
                    <a:pt x="128966" y="17386"/>
                  </a:lnTo>
                  <a:lnTo>
                    <a:pt x="127739" y="17386"/>
                  </a:lnTo>
                  <a:lnTo>
                    <a:pt x="128045" y="18102"/>
                  </a:lnTo>
                  <a:lnTo>
                    <a:pt x="129477" y="17795"/>
                  </a:lnTo>
                  <a:lnTo>
                    <a:pt x="129580" y="18000"/>
                  </a:lnTo>
                  <a:lnTo>
                    <a:pt x="129273" y="18205"/>
                  </a:lnTo>
                  <a:lnTo>
                    <a:pt x="127739" y="18307"/>
                  </a:lnTo>
                  <a:lnTo>
                    <a:pt x="128250" y="18511"/>
                  </a:lnTo>
                  <a:lnTo>
                    <a:pt x="127943" y="18818"/>
                  </a:lnTo>
                  <a:lnTo>
                    <a:pt x="128250" y="19023"/>
                  </a:lnTo>
                  <a:lnTo>
                    <a:pt x="127943" y="19227"/>
                  </a:lnTo>
                  <a:lnTo>
                    <a:pt x="128045" y="19330"/>
                  </a:lnTo>
                  <a:lnTo>
                    <a:pt x="129170" y="18614"/>
                  </a:lnTo>
                  <a:lnTo>
                    <a:pt x="128864" y="19023"/>
                  </a:lnTo>
                  <a:lnTo>
                    <a:pt x="128557" y="19023"/>
                  </a:lnTo>
                  <a:lnTo>
                    <a:pt x="128659" y="19330"/>
                  </a:lnTo>
                  <a:lnTo>
                    <a:pt x="127943" y="19841"/>
                  </a:lnTo>
                  <a:lnTo>
                    <a:pt x="128864" y="19534"/>
                  </a:lnTo>
                  <a:lnTo>
                    <a:pt x="128557" y="19841"/>
                  </a:lnTo>
                  <a:lnTo>
                    <a:pt x="128864" y="20045"/>
                  </a:lnTo>
                  <a:lnTo>
                    <a:pt x="128250" y="20352"/>
                  </a:lnTo>
                  <a:lnTo>
                    <a:pt x="129068" y="20761"/>
                  </a:lnTo>
                  <a:lnTo>
                    <a:pt x="128966" y="20864"/>
                  </a:lnTo>
                  <a:lnTo>
                    <a:pt x="131011" y="20148"/>
                  </a:lnTo>
                  <a:lnTo>
                    <a:pt x="131114" y="19943"/>
                  </a:lnTo>
                  <a:lnTo>
                    <a:pt x="131727" y="19841"/>
                  </a:lnTo>
                  <a:lnTo>
                    <a:pt x="131727" y="19534"/>
                  </a:lnTo>
                  <a:lnTo>
                    <a:pt x="131830" y="19330"/>
                  </a:lnTo>
                  <a:lnTo>
                    <a:pt x="132034" y="19841"/>
                  </a:lnTo>
                  <a:lnTo>
                    <a:pt x="132443" y="20045"/>
                  </a:lnTo>
                  <a:lnTo>
                    <a:pt x="132443" y="20659"/>
                  </a:lnTo>
                  <a:lnTo>
                    <a:pt x="133670" y="22295"/>
                  </a:lnTo>
                  <a:lnTo>
                    <a:pt x="133670" y="22500"/>
                  </a:lnTo>
                  <a:lnTo>
                    <a:pt x="133773" y="22705"/>
                  </a:lnTo>
                  <a:lnTo>
                    <a:pt x="133466" y="22705"/>
                  </a:lnTo>
                  <a:lnTo>
                    <a:pt x="133875" y="23523"/>
                  </a:lnTo>
                  <a:lnTo>
                    <a:pt x="135000" y="23318"/>
                  </a:lnTo>
                  <a:lnTo>
                    <a:pt x="135205" y="22909"/>
                  </a:lnTo>
                  <a:lnTo>
                    <a:pt x="136023" y="22807"/>
                  </a:lnTo>
                  <a:lnTo>
                    <a:pt x="136432" y="20557"/>
                  </a:lnTo>
                  <a:lnTo>
                    <a:pt x="136636" y="20557"/>
                  </a:lnTo>
                  <a:lnTo>
                    <a:pt x="136023" y="20455"/>
                  </a:lnTo>
                  <a:lnTo>
                    <a:pt x="137761" y="19739"/>
                  </a:lnTo>
                  <a:lnTo>
                    <a:pt x="137250" y="19739"/>
                  </a:lnTo>
                  <a:lnTo>
                    <a:pt x="137966" y="19227"/>
                  </a:lnTo>
                  <a:lnTo>
                    <a:pt x="136636" y="18307"/>
                  </a:lnTo>
                  <a:lnTo>
                    <a:pt x="136432" y="17489"/>
                  </a:lnTo>
                  <a:lnTo>
                    <a:pt x="136636" y="17591"/>
                  </a:lnTo>
                  <a:lnTo>
                    <a:pt x="136636" y="17080"/>
                  </a:lnTo>
                  <a:lnTo>
                    <a:pt x="136432" y="16773"/>
                  </a:lnTo>
                  <a:lnTo>
                    <a:pt x="136943" y="16670"/>
                  </a:lnTo>
                  <a:lnTo>
                    <a:pt x="136841" y="16670"/>
                  </a:lnTo>
                  <a:lnTo>
                    <a:pt x="136739" y="16466"/>
                  </a:lnTo>
                  <a:lnTo>
                    <a:pt x="137148" y="16364"/>
                  </a:lnTo>
                  <a:lnTo>
                    <a:pt x="137045" y="16364"/>
                  </a:lnTo>
                  <a:lnTo>
                    <a:pt x="137455" y="16159"/>
                  </a:lnTo>
                  <a:lnTo>
                    <a:pt x="137352" y="16057"/>
                  </a:lnTo>
                  <a:lnTo>
                    <a:pt x="137864" y="15955"/>
                  </a:lnTo>
                  <a:lnTo>
                    <a:pt x="137864" y="15852"/>
                  </a:lnTo>
                  <a:lnTo>
                    <a:pt x="139091" y="15034"/>
                  </a:lnTo>
                  <a:lnTo>
                    <a:pt x="138784" y="14625"/>
                  </a:lnTo>
                  <a:lnTo>
                    <a:pt x="138886" y="14216"/>
                  </a:lnTo>
                  <a:lnTo>
                    <a:pt x="138989" y="14216"/>
                  </a:lnTo>
                  <a:lnTo>
                    <a:pt x="139193" y="14011"/>
                  </a:lnTo>
                  <a:lnTo>
                    <a:pt x="139398" y="14011"/>
                  </a:lnTo>
                  <a:lnTo>
                    <a:pt x="139295" y="13909"/>
                  </a:lnTo>
                  <a:lnTo>
                    <a:pt x="141034" y="13705"/>
                  </a:lnTo>
                  <a:lnTo>
                    <a:pt x="141545" y="14011"/>
                  </a:lnTo>
                  <a:lnTo>
                    <a:pt x="141648" y="14625"/>
                  </a:lnTo>
                  <a:lnTo>
                    <a:pt x="139807" y="15852"/>
                  </a:lnTo>
                  <a:lnTo>
                    <a:pt x="139807" y="15955"/>
                  </a:lnTo>
                  <a:lnTo>
                    <a:pt x="139295" y="16159"/>
                  </a:lnTo>
                  <a:lnTo>
                    <a:pt x="139602" y="18511"/>
                  </a:lnTo>
                  <a:lnTo>
                    <a:pt x="140523" y="18716"/>
                  </a:lnTo>
                  <a:lnTo>
                    <a:pt x="140523" y="18920"/>
                  </a:lnTo>
                  <a:lnTo>
                    <a:pt x="140727" y="18920"/>
                  </a:lnTo>
                  <a:lnTo>
                    <a:pt x="140830" y="19330"/>
                  </a:lnTo>
                  <a:lnTo>
                    <a:pt x="142977" y="18818"/>
                  </a:lnTo>
                  <a:lnTo>
                    <a:pt x="142875" y="18716"/>
                  </a:lnTo>
                  <a:lnTo>
                    <a:pt x="143386" y="18511"/>
                  </a:lnTo>
                  <a:lnTo>
                    <a:pt x="143284" y="18716"/>
                  </a:lnTo>
                  <a:lnTo>
                    <a:pt x="144731" y="18619"/>
                  </a:lnTo>
                  <a:lnTo>
                    <a:pt x="144731" y="18619"/>
                  </a:lnTo>
                  <a:lnTo>
                    <a:pt x="146045" y="19125"/>
                  </a:lnTo>
                  <a:lnTo>
                    <a:pt x="144920" y="19227"/>
                  </a:lnTo>
                  <a:lnTo>
                    <a:pt x="144818" y="19432"/>
                  </a:lnTo>
                  <a:lnTo>
                    <a:pt x="144614" y="19330"/>
                  </a:lnTo>
                  <a:lnTo>
                    <a:pt x="144511" y="19636"/>
                  </a:lnTo>
                  <a:lnTo>
                    <a:pt x="141750" y="19739"/>
                  </a:lnTo>
                  <a:lnTo>
                    <a:pt x="141341" y="20045"/>
                  </a:lnTo>
                  <a:lnTo>
                    <a:pt x="142261" y="20864"/>
                  </a:lnTo>
                  <a:lnTo>
                    <a:pt x="142261" y="21784"/>
                  </a:lnTo>
                  <a:lnTo>
                    <a:pt x="140318" y="21375"/>
                  </a:lnTo>
                  <a:lnTo>
                    <a:pt x="139909" y="22398"/>
                  </a:lnTo>
                  <a:lnTo>
                    <a:pt x="140011" y="23318"/>
                  </a:lnTo>
                  <a:lnTo>
                    <a:pt x="140114" y="23932"/>
                  </a:lnTo>
                  <a:lnTo>
                    <a:pt x="139807" y="23932"/>
                  </a:lnTo>
                  <a:lnTo>
                    <a:pt x="140011" y="23318"/>
                  </a:lnTo>
                  <a:lnTo>
                    <a:pt x="138886" y="24545"/>
                  </a:lnTo>
                  <a:lnTo>
                    <a:pt x="138375" y="24239"/>
                  </a:lnTo>
                  <a:lnTo>
                    <a:pt x="134693" y="24750"/>
                  </a:lnTo>
                  <a:lnTo>
                    <a:pt x="135307" y="25261"/>
                  </a:lnTo>
                  <a:lnTo>
                    <a:pt x="134795" y="25057"/>
                  </a:lnTo>
                  <a:lnTo>
                    <a:pt x="134693" y="24750"/>
                  </a:lnTo>
                  <a:lnTo>
                    <a:pt x="133773" y="24443"/>
                  </a:lnTo>
                  <a:lnTo>
                    <a:pt x="132852" y="24955"/>
                  </a:lnTo>
                  <a:lnTo>
                    <a:pt x="131625" y="24443"/>
                  </a:lnTo>
                  <a:lnTo>
                    <a:pt x="131625" y="24136"/>
                  </a:lnTo>
                  <a:lnTo>
                    <a:pt x="131318" y="23830"/>
                  </a:lnTo>
                  <a:lnTo>
                    <a:pt x="131420" y="23420"/>
                  </a:lnTo>
                  <a:lnTo>
                    <a:pt x="131727" y="23216"/>
                  </a:lnTo>
                  <a:lnTo>
                    <a:pt x="131625" y="23114"/>
                  </a:lnTo>
                  <a:lnTo>
                    <a:pt x="132341" y="22500"/>
                  </a:lnTo>
                  <a:lnTo>
                    <a:pt x="131932" y="22398"/>
                  </a:lnTo>
                  <a:lnTo>
                    <a:pt x="132034" y="21273"/>
                  </a:lnTo>
                  <a:lnTo>
                    <a:pt x="132034" y="21273"/>
                  </a:lnTo>
                  <a:lnTo>
                    <a:pt x="130602" y="21886"/>
                  </a:lnTo>
                  <a:lnTo>
                    <a:pt x="130602" y="22193"/>
                  </a:lnTo>
                  <a:lnTo>
                    <a:pt x="131011" y="22295"/>
                  </a:lnTo>
                  <a:lnTo>
                    <a:pt x="130705" y="22398"/>
                  </a:lnTo>
                  <a:lnTo>
                    <a:pt x="130295" y="22398"/>
                  </a:lnTo>
                  <a:lnTo>
                    <a:pt x="130295" y="23318"/>
                  </a:lnTo>
                  <a:lnTo>
                    <a:pt x="130909" y="24341"/>
                  </a:lnTo>
                  <a:lnTo>
                    <a:pt x="130807" y="24545"/>
                  </a:lnTo>
                  <a:lnTo>
                    <a:pt x="131625" y="25261"/>
                  </a:lnTo>
                  <a:lnTo>
                    <a:pt x="131011" y="25057"/>
                  </a:lnTo>
                  <a:lnTo>
                    <a:pt x="130705" y="25466"/>
                  </a:lnTo>
                  <a:lnTo>
                    <a:pt x="128864" y="25466"/>
                  </a:lnTo>
                  <a:lnTo>
                    <a:pt x="127739" y="26080"/>
                  </a:lnTo>
                  <a:lnTo>
                    <a:pt x="127432" y="27205"/>
                  </a:lnTo>
                  <a:lnTo>
                    <a:pt x="127227" y="27205"/>
                  </a:lnTo>
                  <a:lnTo>
                    <a:pt x="127534" y="27409"/>
                  </a:lnTo>
                  <a:lnTo>
                    <a:pt x="127534" y="27409"/>
                  </a:lnTo>
                  <a:lnTo>
                    <a:pt x="126818" y="27307"/>
                  </a:lnTo>
                  <a:lnTo>
                    <a:pt x="126818" y="27307"/>
                  </a:lnTo>
                  <a:lnTo>
                    <a:pt x="127432" y="27409"/>
                  </a:lnTo>
                  <a:lnTo>
                    <a:pt x="125386" y="28023"/>
                  </a:lnTo>
                  <a:lnTo>
                    <a:pt x="124977" y="28841"/>
                  </a:lnTo>
                  <a:lnTo>
                    <a:pt x="124261" y="29148"/>
                  </a:lnTo>
                  <a:lnTo>
                    <a:pt x="124466" y="29352"/>
                  </a:lnTo>
                  <a:lnTo>
                    <a:pt x="123239" y="29455"/>
                  </a:lnTo>
                  <a:lnTo>
                    <a:pt x="123136" y="29148"/>
                  </a:lnTo>
                  <a:lnTo>
                    <a:pt x="122727" y="29352"/>
                  </a:lnTo>
                  <a:lnTo>
                    <a:pt x="123034" y="30170"/>
                  </a:lnTo>
                  <a:lnTo>
                    <a:pt x="120375" y="30375"/>
                  </a:lnTo>
                  <a:lnTo>
                    <a:pt x="120784" y="30477"/>
                  </a:lnTo>
                  <a:lnTo>
                    <a:pt x="120477" y="30580"/>
                  </a:lnTo>
                  <a:lnTo>
                    <a:pt x="120682" y="30682"/>
                  </a:lnTo>
                  <a:lnTo>
                    <a:pt x="120375" y="30784"/>
                  </a:lnTo>
                  <a:lnTo>
                    <a:pt x="122011" y="31193"/>
                  </a:lnTo>
                  <a:lnTo>
                    <a:pt x="121909" y="31295"/>
                  </a:lnTo>
                  <a:lnTo>
                    <a:pt x="122114" y="31295"/>
                  </a:lnTo>
                  <a:lnTo>
                    <a:pt x="122114" y="31398"/>
                  </a:lnTo>
                  <a:lnTo>
                    <a:pt x="122727" y="31602"/>
                  </a:lnTo>
                  <a:lnTo>
                    <a:pt x="122420" y="31705"/>
                  </a:lnTo>
                  <a:lnTo>
                    <a:pt x="122523" y="32114"/>
                  </a:lnTo>
                  <a:lnTo>
                    <a:pt x="123239" y="32523"/>
                  </a:lnTo>
                  <a:lnTo>
                    <a:pt x="123341" y="33136"/>
                  </a:lnTo>
                  <a:lnTo>
                    <a:pt x="123136" y="33034"/>
                  </a:lnTo>
                  <a:lnTo>
                    <a:pt x="123750" y="33852"/>
                  </a:lnTo>
                  <a:lnTo>
                    <a:pt x="123750" y="33852"/>
                  </a:lnTo>
                  <a:lnTo>
                    <a:pt x="123239" y="33341"/>
                  </a:lnTo>
                  <a:lnTo>
                    <a:pt x="123136" y="34261"/>
                  </a:lnTo>
                  <a:lnTo>
                    <a:pt x="123239" y="34159"/>
                  </a:lnTo>
                  <a:lnTo>
                    <a:pt x="123239" y="34261"/>
                  </a:lnTo>
                  <a:lnTo>
                    <a:pt x="122830" y="35386"/>
                  </a:lnTo>
                  <a:lnTo>
                    <a:pt x="117409" y="35284"/>
                  </a:lnTo>
                  <a:lnTo>
                    <a:pt x="117307" y="35489"/>
                  </a:lnTo>
                  <a:lnTo>
                    <a:pt x="116898" y="35591"/>
                  </a:lnTo>
                  <a:lnTo>
                    <a:pt x="116693" y="36307"/>
                  </a:lnTo>
                  <a:lnTo>
                    <a:pt x="116898" y="36307"/>
                  </a:lnTo>
                  <a:lnTo>
                    <a:pt x="116898" y="36614"/>
                  </a:lnTo>
                  <a:lnTo>
                    <a:pt x="117000" y="36614"/>
                  </a:lnTo>
                  <a:lnTo>
                    <a:pt x="116182" y="40091"/>
                  </a:lnTo>
                  <a:lnTo>
                    <a:pt x="116795" y="39784"/>
                  </a:lnTo>
                  <a:lnTo>
                    <a:pt x="116386" y="40295"/>
                  </a:lnTo>
                  <a:lnTo>
                    <a:pt x="116687" y="40446"/>
                  </a:lnTo>
                  <a:lnTo>
                    <a:pt x="116687" y="40446"/>
                  </a:lnTo>
                  <a:lnTo>
                    <a:pt x="116489" y="41932"/>
                  </a:lnTo>
                  <a:lnTo>
                    <a:pt x="118330" y="41625"/>
                  </a:lnTo>
                  <a:lnTo>
                    <a:pt x="118739" y="42136"/>
                  </a:lnTo>
                  <a:lnTo>
                    <a:pt x="118841" y="42034"/>
                  </a:lnTo>
                  <a:lnTo>
                    <a:pt x="119455" y="42955"/>
                  </a:lnTo>
                  <a:lnTo>
                    <a:pt x="122420" y="42034"/>
                  </a:lnTo>
                  <a:lnTo>
                    <a:pt x="122727" y="41625"/>
                  </a:lnTo>
                  <a:lnTo>
                    <a:pt x="123545" y="41318"/>
                  </a:lnTo>
                  <a:lnTo>
                    <a:pt x="123852" y="40500"/>
                  </a:lnTo>
                  <a:lnTo>
                    <a:pt x="124261" y="40193"/>
                  </a:lnTo>
                  <a:lnTo>
                    <a:pt x="123955" y="39784"/>
                  </a:lnTo>
                  <a:lnTo>
                    <a:pt x="124773" y="38045"/>
                  </a:lnTo>
                  <a:lnTo>
                    <a:pt x="126818" y="36920"/>
                  </a:lnTo>
                  <a:lnTo>
                    <a:pt x="126818" y="35693"/>
                  </a:lnTo>
                  <a:lnTo>
                    <a:pt x="129682" y="35591"/>
                  </a:lnTo>
                  <a:lnTo>
                    <a:pt x="131318" y="34466"/>
                  </a:lnTo>
                  <a:lnTo>
                    <a:pt x="136943" y="38864"/>
                  </a:lnTo>
                  <a:lnTo>
                    <a:pt x="137250" y="38864"/>
                  </a:lnTo>
                  <a:lnTo>
                    <a:pt x="137761" y="40091"/>
                  </a:lnTo>
                  <a:lnTo>
                    <a:pt x="137557" y="40193"/>
                  </a:lnTo>
                  <a:lnTo>
                    <a:pt x="137352" y="40807"/>
                  </a:lnTo>
                  <a:lnTo>
                    <a:pt x="137761" y="41011"/>
                  </a:lnTo>
                  <a:lnTo>
                    <a:pt x="138170" y="39989"/>
                  </a:lnTo>
                  <a:lnTo>
                    <a:pt x="138580" y="39886"/>
                  </a:lnTo>
                  <a:lnTo>
                    <a:pt x="138477" y="39375"/>
                  </a:lnTo>
                  <a:lnTo>
                    <a:pt x="138068" y="39170"/>
                  </a:lnTo>
                  <a:lnTo>
                    <a:pt x="138375" y="38455"/>
                  </a:lnTo>
                  <a:lnTo>
                    <a:pt x="139602" y="38966"/>
                  </a:lnTo>
                  <a:lnTo>
                    <a:pt x="137455" y="37432"/>
                  </a:lnTo>
                  <a:lnTo>
                    <a:pt x="137557" y="37023"/>
                  </a:lnTo>
                  <a:lnTo>
                    <a:pt x="136432" y="36818"/>
                  </a:lnTo>
                  <a:lnTo>
                    <a:pt x="134182" y="34057"/>
                  </a:lnTo>
                  <a:lnTo>
                    <a:pt x="134284" y="33341"/>
                  </a:lnTo>
                  <a:lnTo>
                    <a:pt x="135307" y="33239"/>
                  </a:lnTo>
                  <a:lnTo>
                    <a:pt x="135205" y="33750"/>
                  </a:lnTo>
                  <a:lnTo>
                    <a:pt x="135716" y="33750"/>
                  </a:lnTo>
                  <a:lnTo>
                    <a:pt x="135818" y="33545"/>
                  </a:lnTo>
                  <a:lnTo>
                    <a:pt x="136841" y="34670"/>
                  </a:lnTo>
                  <a:lnTo>
                    <a:pt x="136534" y="34670"/>
                  </a:lnTo>
                  <a:lnTo>
                    <a:pt x="138784" y="36102"/>
                  </a:lnTo>
                  <a:lnTo>
                    <a:pt x="138170" y="35898"/>
                  </a:lnTo>
                  <a:lnTo>
                    <a:pt x="140420" y="37330"/>
                  </a:lnTo>
                  <a:lnTo>
                    <a:pt x="140420" y="38557"/>
                  </a:lnTo>
                  <a:lnTo>
                    <a:pt x="140318" y="38557"/>
                  </a:lnTo>
                  <a:lnTo>
                    <a:pt x="141955" y="39989"/>
                  </a:lnTo>
                  <a:lnTo>
                    <a:pt x="141648" y="39989"/>
                  </a:lnTo>
                  <a:lnTo>
                    <a:pt x="141955" y="40398"/>
                  </a:lnTo>
                  <a:lnTo>
                    <a:pt x="143080" y="40500"/>
                  </a:lnTo>
                  <a:lnTo>
                    <a:pt x="143489" y="40807"/>
                  </a:lnTo>
                  <a:lnTo>
                    <a:pt x="143489" y="40909"/>
                  </a:lnTo>
                  <a:lnTo>
                    <a:pt x="142159" y="40909"/>
                  </a:lnTo>
                  <a:lnTo>
                    <a:pt x="142773" y="42239"/>
                  </a:lnTo>
                  <a:lnTo>
                    <a:pt x="143284" y="42545"/>
                  </a:lnTo>
                  <a:lnTo>
                    <a:pt x="143898" y="42545"/>
                  </a:lnTo>
                  <a:lnTo>
                    <a:pt x="143489" y="41318"/>
                  </a:lnTo>
                  <a:lnTo>
                    <a:pt x="144102" y="41523"/>
                  </a:lnTo>
                  <a:lnTo>
                    <a:pt x="144102" y="41523"/>
                  </a:lnTo>
                  <a:lnTo>
                    <a:pt x="143591" y="41011"/>
                  </a:lnTo>
                  <a:lnTo>
                    <a:pt x="144205" y="41011"/>
                  </a:lnTo>
                  <a:lnTo>
                    <a:pt x="144409" y="40807"/>
                  </a:lnTo>
                  <a:lnTo>
                    <a:pt x="143182" y="39989"/>
                  </a:lnTo>
                  <a:lnTo>
                    <a:pt x="143591" y="39784"/>
                  </a:lnTo>
                  <a:lnTo>
                    <a:pt x="143386" y="39682"/>
                  </a:lnTo>
                  <a:lnTo>
                    <a:pt x="143591" y="39580"/>
                  </a:lnTo>
                  <a:lnTo>
                    <a:pt x="143693" y="39784"/>
                  </a:lnTo>
                  <a:lnTo>
                    <a:pt x="143591" y="39477"/>
                  </a:lnTo>
                  <a:lnTo>
                    <a:pt x="143080" y="38761"/>
                  </a:lnTo>
                  <a:lnTo>
                    <a:pt x="143284" y="38352"/>
                  </a:lnTo>
                  <a:lnTo>
                    <a:pt x="143740" y="38678"/>
                  </a:lnTo>
                  <a:lnTo>
                    <a:pt x="143740" y="38678"/>
                  </a:lnTo>
                  <a:lnTo>
                    <a:pt x="144205" y="38864"/>
                  </a:lnTo>
                  <a:lnTo>
                    <a:pt x="144102" y="38557"/>
                  </a:lnTo>
                  <a:lnTo>
                    <a:pt x="144511" y="38761"/>
                  </a:lnTo>
                  <a:lnTo>
                    <a:pt x="144000" y="38250"/>
                  </a:lnTo>
                  <a:lnTo>
                    <a:pt x="145636" y="38045"/>
                  </a:lnTo>
                  <a:lnTo>
                    <a:pt x="145943" y="38250"/>
                  </a:lnTo>
                  <a:lnTo>
                    <a:pt x="146557" y="38250"/>
                  </a:lnTo>
                  <a:lnTo>
                    <a:pt x="146045" y="38864"/>
                  </a:lnTo>
                  <a:lnTo>
                    <a:pt x="146864" y="39989"/>
                  </a:lnTo>
                  <a:lnTo>
                    <a:pt x="146761" y="40295"/>
                  </a:lnTo>
                  <a:lnTo>
                    <a:pt x="147068" y="40398"/>
                  </a:lnTo>
                  <a:lnTo>
                    <a:pt x="146659" y="40602"/>
                  </a:lnTo>
                  <a:lnTo>
                    <a:pt x="146455" y="40295"/>
                  </a:lnTo>
                  <a:lnTo>
                    <a:pt x="146352" y="40705"/>
                  </a:lnTo>
                  <a:lnTo>
                    <a:pt x="146864" y="40807"/>
                  </a:lnTo>
                  <a:lnTo>
                    <a:pt x="147477" y="41727"/>
                  </a:lnTo>
                  <a:lnTo>
                    <a:pt x="147375" y="41830"/>
                  </a:lnTo>
                  <a:lnTo>
                    <a:pt x="147273" y="41932"/>
                  </a:lnTo>
                  <a:lnTo>
                    <a:pt x="148091" y="41932"/>
                  </a:lnTo>
                  <a:lnTo>
                    <a:pt x="147477" y="42239"/>
                  </a:lnTo>
                  <a:lnTo>
                    <a:pt x="147989" y="42239"/>
                  </a:lnTo>
                  <a:lnTo>
                    <a:pt x="147989" y="42341"/>
                  </a:lnTo>
                  <a:lnTo>
                    <a:pt x="148602" y="42239"/>
                  </a:lnTo>
                  <a:lnTo>
                    <a:pt x="149523" y="42852"/>
                  </a:lnTo>
                  <a:lnTo>
                    <a:pt x="150136" y="42648"/>
                  </a:lnTo>
                  <a:lnTo>
                    <a:pt x="150341" y="42136"/>
                  </a:lnTo>
                  <a:lnTo>
                    <a:pt x="152080" y="42955"/>
                  </a:lnTo>
                  <a:lnTo>
                    <a:pt x="152898" y="42852"/>
                  </a:lnTo>
                  <a:lnTo>
                    <a:pt x="153511" y="42239"/>
                  </a:lnTo>
                  <a:lnTo>
                    <a:pt x="154227" y="42443"/>
                  </a:lnTo>
                  <a:lnTo>
                    <a:pt x="154636" y="42136"/>
                  </a:lnTo>
                  <a:lnTo>
                    <a:pt x="154023" y="47659"/>
                  </a:lnTo>
                  <a:lnTo>
                    <a:pt x="152489" y="48068"/>
                  </a:lnTo>
                  <a:lnTo>
                    <a:pt x="152080" y="47864"/>
                  </a:lnTo>
                  <a:lnTo>
                    <a:pt x="151773" y="47864"/>
                  </a:lnTo>
                  <a:lnTo>
                    <a:pt x="151773" y="47761"/>
                  </a:lnTo>
                  <a:lnTo>
                    <a:pt x="151261" y="47557"/>
                  </a:lnTo>
                  <a:lnTo>
                    <a:pt x="150648" y="47761"/>
                  </a:lnTo>
                  <a:lnTo>
                    <a:pt x="150955" y="47557"/>
                  </a:lnTo>
                  <a:lnTo>
                    <a:pt x="150955" y="47557"/>
                  </a:lnTo>
                  <a:lnTo>
                    <a:pt x="149114" y="48170"/>
                  </a:lnTo>
                  <a:lnTo>
                    <a:pt x="146148" y="47659"/>
                  </a:lnTo>
                  <a:lnTo>
                    <a:pt x="145739" y="47148"/>
                  </a:lnTo>
                  <a:lnTo>
                    <a:pt x="144102" y="46739"/>
                  </a:lnTo>
                  <a:lnTo>
                    <a:pt x="144000" y="46432"/>
                  </a:lnTo>
                  <a:lnTo>
                    <a:pt x="143489" y="46227"/>
                  </a:lnTo>
                  <a:lnTo>
                    <a:pt x="141955" y="46534"/>
                  </a:lnTo>
                  <a:lnTo>
                    <a:pt x="141443" y="47250"/>
                  </a:lnTo>
                  <a:lnTo>
                    <a:pt x="141648" y="48170"/>
                  </a:lnTo>
                  <a:lnTo>
                    <a:pt x="140114" y="48580"/>
                  </a:lnTo>
                  <a:lnTo>
                    <a:pt x="133773" y="45818"/>
                  </a:lnTo>
                  <a:lnTo>
                    <a:pt x="133875" y="45818"/>
                  </a:lnTo>
                  <a:lnTo>
                    <a:pt x="132750" y="44898"/>
                  </a:lnTo>
                  <a:lnTo>
                    <a:pt x="133568" y="43670"/>
                  </a:lnTo>
                  <a:lnTo>
                    <a:pt x="133159" y="43057"/>
                  </a:lnTo>
                  <a:lnTo>
                    <a:pt x="133466" y="41932"/>
                  </a:lnTo>
                  <a:lnTo>
                    <a:pt x="132852" y="42136"/>
                  </a:lnTo>
                  <a:lnTo>
                    <a:pt x="132852" y="41830"/>
                  </a:lnTo>
                  <a:lnTo>
                    <a:pt x="132545" y="41727"/>
                  </a:lnTo>
                  <a:lnTo>
                    <a:pt x="132545" y="41625"/>
                  </a:lnTo>
                  <a:lnTo>
                    <a:pt x="130807" y="42136"/>
                  </a:lnTo>
                  <a:lnTo>
                    <a:pt x="130295" y="41830"/>
                  </a:lnTo>
                  <a:lnTo>
                    <a:pt x="122318" y="43977"/>
                  </a:lnTo>
                  <a:lnTo>
                    <a:pt x="121602" y="43670"/>
                  </a:lnTo>
                  <a:lnTo>
                    <a:pt x="120477" y="43875"/>
                  </a:lnTo>
                  <a:lnTo>
                    <a:pt x="119659" y="43057"/>
                  </a:lnTo>
                  <a:lnTo>
                    <a:pt x="115568" y="48477"/>
                  </a:lnTo>
                  <a:lnTo>
                    <a:pt x="115773" y="48784"/>
                  </a:lnTo>
                  <a:lnTo>
                    <a:pt x="114034" y="50932"/>
                  </a:lnTo>
                  <a:lnTo>
                    <a:pt x="112909" y="51239"/>
                  </a:lnTo>
                  <a:lnTo>
                    <a:pt x="109943" y="55739"/>
                  </a:lnTo>
                  <a:lnTo>
                    <a:pt x="109943" y="55739"/>
                  </a:lnTo>
                  <a:lnTo>
                    <a:pt x="110148" y="55534"/>
                  </a:lnTo>
                  <a:lnTo>
                    <a:pt x="110148" y="55534"/>
                  </a:lnTo>
                  <a:lnTo>
                    <a:pt x="108920" y="58602"/>
                  </a:lnTo>
                  <a:lnTo>
                    <a:pt x="109432" y="58807"/>
                  </a:lnTo>
                  <a:lnTo>
                    <a:pt x="109432" y="60034"/>
                  </a:lnTo>
                  <a:lnTo>
                    <a:pt x="109636" y="59932"/>
                  </a:lnTo>
                  <a:lnTo>
                    <a:pt x="109330" y="63716"/>
                  </a:lnTo>
                  <a:lnTo>
                    <a:pt x="108409" y="64841"/>
                  </a:lnTo>
                  <a:lnTo>
                    <a:pt x="109023" y="65659"/>
                  </a:lnTo>
                  <a:lnTo>
                    <a:pt x="109227" y="65557"/>
                  </a:lnTo>
                  <a:lnTo>
                    <a:pt x="109227" y="66170"/>
                  </a:lnTo>
                  <a:lnTo>
                    <a:pt x="110250" y="66170"/>
                  </a:lnTo>
                  <a:lnTo>
                    <a:pt x="109330" y="66375"/>
                  </a:lnTo>
                  <a:lnTo>
                    <a:pt x="109227" y="66273"/>
                  </a:lnTo>
                  <a:lnTo>
                    <a:pt x="109023" y="67091"/>
                  </a:lnTo>
                  <a:lnTo>
                    <a:pt x="109023" y="67091"/>
                  </a:lnTo>
                  <a:lnTo>
                    <a:pt x="109227" y="66989"/>
                  </a:lnTo>
                  <a:lnTo>
                    <a:pt x="109739" y="67909"/>
                  </a:lnTo>
                  <a:lnTo>
                    <a:pt x="110557" y="67705"/>
                  </a:lnTo>
                  <a:lnTo>
                    <a:pt x="110557" y="67705"/>
                  </a:lnTo>
                  <a:lnTo>
                    <a:pt x="110148" y="67909"/>
                  </a:lnTo>
                  <a:lnTo>
                    <a:pt x="110557" y="68114"/>
                  </a:lnTo>
                  <a:lnTo>
                    <a:pt x="110148" y="68318"/>
                  </a:lnTo>
                  <a:lnTo>
                    <a:pt x="110250" y="68318"/>
                  </a:lnTo>
                  <a:lnTo>
                    <a:pt x="110455" y="68523"/>
                  </a:lnTo>
                  <a:lnTo>
                    <a:pt x="110352" y="68727"/>
                  </a:lnTo>
                  <a:lnTo>
                    <a:pt x="110557" y="68625"/>
                  </a:lnTo>
                  <a:lnTo>
                    <a:pt x="110659" y="68932"/>
                  </a:lnTo>
                  <a:lnTo>
                    <a:pt x="110864" y="69034"/>
                  </a:lnTo>
                  <a:lnTo>
                    <a:pt x="110966" y="68932"/>
                  </a:lnTo>
                  <a:lnTo>
                    <a:pt x="111375" y="69648"/>
                  </a:lnTo>
                  <a:lnTo>
                    <a:pt x="111784" y="69852"/>
                  </a:lnTo>
                  <a:lnTo>
                    <a:pt x="111784" y="70261"/>
                  </a:lnTo>
                  <a:lnTo>
                    <a:pt x="112295" y="70875"/>
                  </a:lnTo>
                  <a:lnTo>
                    <a:pt x="112193" y="71182"/>
                  </a:lnTo>
                  <a:lnTo>
                    <a:pt x="112500" y="71182"/>
                  </a:lnTo>
                  <a:lnTo>
                    <a:pt x="112193" y="71284"/>
                  </a:lnTo>
                  <a:lnTo>
                    <a:pt x="117511" y="75477"/>
                  </a:lnTo>
                  <a:lnTo>
                    <a:pt x="119557" y="74761"/>
                  </a:lnTo>
                  <a:lnTo>
                    <a:pt x="119250" y="74761"/>
                  </a:lnTo>
                  <a:lnTo>
                    <a:pt x="120477" y="74659"/>
                  </a:lnTo>
                  <a:lnTo>
                    <a:pt x="119966" y="74659"/>
                  </a:lnTo>
                  <a:lnTo>
                    <a:pt x="121295" y="74557"/>
                  </a:lnTo>
                  <a:lnTo>
                    <a:pt x="121398" y="74761"/>
                  </a:lnTo>
                  <a:lnTo>
                    <a:pt x="127534" y="73227"/>
                  </a:lnTo>
                  <a:lnTo>
                    <a:pt x="127330" y="73432"/>
                  </a:lnTo>
                  <a:lnTo>
                    <a:pt x="129170" y="74455"/>
                  </a:lnTo>
                  <a:lnTo>
                    <a:pt x="129170" y="74761"/>
                  </a:lnTo>
                  <a:lnTo>
                    <a:pt x="129068" y="74761"/>
                  </a:lnTo>
                  <a:lnTo>
                    <a:pt x="129886" y="75477"/>
                  </a:lnTo>
                  <a:lnTo>
                    <a:pt x="130091" y="75477"/>
                  </a:lnTo>
                  <a:lnTo>
                    <a:pt x="130398" y="75580"/>
                  </a:lnTo>
                  <a:lnTo>
                    <a:pt x="130295" y="75170"/>
                  </a:lnTo>
                  <a:lnTo>
                    <a:pt x="130398" y="75477"/>
                  </a:lnTo>
                  <a:lnTo>
                    <a:pt x="130602" y="75170"/>
                  </a:lnTo>
                  <a:lnTo>
                    <a:pt x="131420" y="75375"/>
                  </a:lnTo>
                  <a:lnTo>
                    <a:pt x="131625" y="74966"/>
                  </a:lnTo>
                  <a:lnTo>
                    <a:pt x="132341" y="75784"/>
                  </a:lnTo>
                  <a:lnTo>
                    <a:pt x="132955" y="75886"/>
                  </a:lnTo>
                  <a:lnTo>
                    <a:pt x="132852" y="79466"/>
                  </a:lnTo>
                  <a:lnTo>
                    <a:pt x="132648" y="79568"/>
                  </a:lnTo>
                  <a:lnTo>
                    <a:pt x="133261" y="79875"/>
                  </a:lnTo>
                  <a:lnTo>
                    <a:pt x="133057" y="79977"/>
                  </a:lnTo>
                  <a:lnTo>
                    <a:pt x="132648" y="79670"/>
                  </a:lnTo>
                  <a:lnTo>
                    <a:pt x="132443" y="80591"/>
                  </a:lnTo>
                  <a:lnTo>
                    <a:pt x="132034" y="80693"/>
                  </a:lnTo>
                  <a:lnTo>
                    <a:pt x="132852" y="81716"/>
                  </a:lnTo>
                  <a:lnTo>
                    <a:pt x="132852" y="81716"/>
                  </a:lnTo>
                  <a:lnTo>
                    <a:pt x="132341" y="81409"/>
                  </a:lnTo>
                  <a:lnTo>
                    <a:pt x="132750" y="82023"/>
                  </a:lnTo>
                  <a:lnTo>
                    <a:pt x="132648" y="82023"/>
                  </a:lnTo>
                  <a:lnTo>
                    <a:pt x="133261" y="82636"/>
                  </a:lnTo>
                  <a:lnTo>
                    <a:pt x="132955" y="82534"/>
                  </a:lnTo>
                  <a:lnTo>
                    <a:pt x="135205" y="85909"/>
                  </a:lnTo>
                  <a:lnTo>
                    <a:pt x="136023" y="86114"/>
                  </a:lnTo>
                  <a:lnTo>
                    <a:pt x="135307" y="86318"/>
                  </a:lnTo>
                  <a:lnTo>
                    <a:pt x="135920" y="89284"/>
                  </a:lnTo>
                  <a:lnTo>
                    <a:pt x="136023" y="89182"/>
                  </a:lnTo>
                  <a:lnTo>
                    <a:pt x="136432" y="92557"/>
                  </a:lnTo>
                  <a:lnTo>
                    <a:pt x="134795" y="96648"/>
                  </a:lnTo>
                  <a:lnTo>
                    <a:pt x="137045" y="103602"/>
                  </a:lnTo>
                  <a:lnTo>
                    <a:pt x="136943" y="103602"/>
                  </a:lnTo>
                  <a:lnTo>
                    <a:pt x="140011" y="115364"/>
                  </a:lnTo>
                  <a:lnTo>
                    <a:pt x="146148" y="114955"/>
                  </a:lnTo>
                  <a:lnTo>
                    <a:pt x="146557" y="114648"/>
                  </a:lnTo>
                  <a:lnTo>
                    <a:pt x="147068" y="114648"/>
                  </a:lnTo>
                  <a:lnTo>
                    <a:pt x="152693" y="109125"/>
                  </a:lnTo>
                  <a:lnTo>
                    <a:pt x="153205" y="106977"/>
                  </a:lnTo>
                  <a:lnTo>
                    <a:pt x="153102" y="107080"/>
                  </a:lnTo>
                  <a:lnTo>
                    <a:pt x="153205" y="106875"/>
                  </a:lnTo>
                  <a:lnTo>
                    <a:pt x="153205" y="106977"/>
                  </a:lnTo>
                  <a:lnTo>
                    <a:pt x="155659" y="104523"/>
                  </a:lnTo>
                  <a:lnTo>
                    <a:pt x="155659" y="102784"/>
                  </a:lnTo>
                  <a:lnTo>
                    <a:pt x="155557" y="103091"/>
                  </a:lnTo>
                  <a:lnTo>
                    <a:pt x="155045" y="100330"/>
                  </a:lnTo>
                  <a:lnTo>
                    <a:pt x="160670" y="95932"/>
                  </a:lnTo>
                  <a:lnTo>
                    <a:pt x="160875" y="91125"/>
                  </a:lnTo>
                  <a:lnTo>
                    <a:pt x="160057" y="90307"/>
                  </a:lnTo>
                  <a:lnTo>
                    <a:pt x="159955" y="87136"/>
                  </a:lnTo>
                  <a:lnTo>
                    <a:pt x="159341" y="86523"/>
                  </a:lnTo>
                  <a:lnTo>
                    <a:pt x="161284" y="82125"/>
                  </a:lnTo>
                  <a:lnTo>
                    <a:pt x="161693" y="82023"/>
                  </a:lnTo>
                  <a:lnTo>
                    <a:pt x="170591" y="69341"/>
                  </a:lnTo>
                  <a:lnTo>
                    <a:pt x="170386" y="69136"/>
                  </a:lnTo>
                  <a:lnTo>
                    <a:pt x="170284" y="69341"/>
                  </a:lnTo>
                  <a:lnTo>
                    <a:pt x="170182" y="67807"/>
                  </a:lnTo>
                  <a:lnTo>
                    <a:pt x="164557" y="69341"/>
                  </a:lnTo>
                  <a:lnTo>
                    <a:pt x="162511" y="68114"/>
                  </a:lnTo>
                  <a:lnTo>
                    <a:pt x="163330" y="67602"/>
                  </a:lnTo>
                  <a:lnTo>
                    <a:pt x="162920" y="66784"/>
                  </a:lnTo>
                  <a:lnTo>
                    <a:pt x="162920" y="66886"/>
                  </a:lnTo>
                  <a:lnTo>
                    <a:pt x="159955" y="64125"/>
                  </a:lnTo>
                  <a:lnTo>
                    <a:pt x="159955" y="64534"/>
                  </a:lnTo>
                  <a:lnTo>
                    <a:pt x="157193" y="58295"/>
                  </a:lnTo>
                  <a:lnTo>
                    <a:pt x="157193" y="58295"/>
                  </a:lnTo>
                  <a:lnTo>
                    <a:pt x="157295" y="58398"/>
                  </a:lnTo>
                  <a:lnTo>
                    <a:pt x="156375" y="56761"/>
                  </a:lnTo>
                  <a:lnTo>
                    <a:pt x="155966" y="56557"/>
                  </a:lnTo>
                  <a:lnTo>
                    <a:pt x="155659" y="56148"/>
                  </a:lnTo>
                  <a:lnTo>
                    <a:pt x="155864" y="55432"/>
                  </a:lnTo>
                  <a:lnTo>
                    <a:pt x="152591" y="49193"/>
                  </a:lnTo>
                  <a:lnTo>
                    <a:pt x="152591" y="49193"/>
                  </a:lnTo>
                  <a:lnTo>
                    <a:pt x="153716" y="51136"/>
                  </a:lnTo>
                  <a:lnTo>
                    <a:pt x="154330" y="50830"/>
                  </a:lnTo>
                  <a:lnTo>
                    <a:pt x="154739" y="49602"/>
                  </a:lnTo>
                  <a:lnTo>
                    <a:pt x="154534" y="51136"/>
                  </a:lnTo>
                  <a:lnTo>
                    <a:pt x="158727" y="56557"/>
                  </a:lnTo>
                  <a:lnTo>
                    <a:pt x="158625" y="56557"/>
                  </a:lnTo>
                  <a:lnTo>
                    <a:pt x="162614" y="64330"/>
                  </a:lnTo>
                  <a:lnTo>
                    <a:pt x="162511" y="64227"/>
                  </a:lnTo>
                  <a:lnTo>
                    <a:pt x="162511" y="64227"/>
                  </a:lnTo>
                  <a:lnTo>
                    <a:pt x="163330" y="66989"/>
                  </a:lnTo>
                  <a:lnTo>
                    <a:pt x="171102" y="63818"/>
                  </a:lnTo>
                  <a:lnTo>
                    <a:pt x="171102" y="63409"/>
                  </a:lnTo>
                  <a:lnTo>
                    <a:pt x="173557" y="62489"/>
                  </a:lnTo>
                  <a:lnTo>
                    <a:pt x="173659" y="61977"/>
                  </a:lnTo>
                  <a:lnTo>
                    <a:pt x="174580" y="61568"/>
                  </a:lnTo>
                  <a:lnTo>
                    <a:pt x="174989" y="60750"/>
                  </a:lnTo>
                  <a:lnTo>
                    <a:pt x="175807" y="60443"/>
                  </a:lnTo>
                  <a:lnTo>
                    <a:pt x="175705" y="59625"/>
                  </a:lnTo>
                  <a:lnTo>
                    <a:pt x="176114" y="58807"/>
                  </a:lnTo>
                  <a:lnTo>
                    <a:pt x="176216" y="59114"/>
                  </a:lnTo>
                  <a:lnTo>
                    <a:pt x="177341" y="57170"/>
                  </a:lnTo>
                  <a:lnTo>
                    <a:pt x="174273" y="54920"/>
                  </a:lnTo>
                  <a:lnTo>
                    <a:pt x="173864" y="52977"/>
                  </a:lnTo>
                  <a:lnTo>
                    <a:pt x="172330" y="55023"/>
                  </a:lnTo>
                  <a:lnTo>
                    <a:pt x="170080" y="55330"/>
                  </a:lnTo>
                  <a:lnTo>
                    <a:pt x="169875" y="55023"/>
                  </a:lnTo>
                  <a:lnTo>
                    <a:pt x="169568" y="55023"/>
                  </a:lnTo>
                  <a:lnTo>
                    <a:pt x="169670" y="54818"/>
                  </a:lnTo>
                  <a:lnTo>
                    <a:pt x="169466" y="54716"/>
                  </a:lnTo>
                  <a:lnTo>
                    <a:pt x="169670" y="54000"/>
                  </a:lnTo>
                  <a:lnTo>
                    <a:pt x="169466" y="53284"/>
                  </a:lnTo>
                  <a:lnTo>
                    <a:pt x="169057" y="53795"/>
                  </a:lnTo>
                  <a:lnTo>
                    <a:pt x="169057" y="54511"/>
                  </a:lnTo>
                  <a:lnTo>
                    <a:pt x="168239" y="53182"/>
                  </a:lnTo>
                  <a:lnTo>
                    <a:pt x="168341" y="53182"/>
                  </a:lnTo>
                  <a:lnTo>
                    <a:pt x="168239" y="52568"/>
                  </a:lnTo>
                  <a:lnTo>
                    <a:pt x="168341" y="52568"/>
                  </a:lnTo>
                  <a:lnTo>
                    <a:pt x="165886" y="49807"/>
                  </a:lnTo>
                  <a:lnTo>
                    <a:pt x="166193" y="49602"/>
                  </a:lnTo>
                  <a:lnTo>
                    <a:pt x="165989" y="49193"/>
                  </a:lnTo>
                  <a:lnTo>
                    <a:pt x="166398" y="49295"/>
                  </a:lnTo>
                  <a:lnTo>
                    <a:pt x="166807" y="48682"/>
                  </a:lnTo>
                  <a:lnTo>
                    <a:pt x="166807" y="48784"/>
                  </a:lnTo>
                  <a:lnTo>
                    <a:pt x="171409" y="52568"/>
                  </a:lnTo>
                  <a:lnTo>
                    <a:pt x="172943" y="52466"/>
                  </a:lnTo>
                  <a:lnTo>
                    <a:pt x="173557" y="52057"/>
                  </a:lnTo>
                  <a:lnTo>
                    <a:pt x="174273" y="52364"/>
                  </a:lnTo>
                  <a:lnTo>
                    <a:pt x="174580" y="53182"/>
                  </a:lnTo>
                  <a:lnTo>
                    <a:pt x="177545" y="54000"/>
                  </a:lnTo>
                  <a:lnTo>
                    <a:pt x="177648" y="53898"/>
                  </a:lnTo>
                  <a:lnTo>
                    <a:pt x="177750" y="54000"/>
                  </a:lnTo>
                  <a:lnTo>
                    <a:pt x="182761" y="53898"/>
                  </a:lnTo>
                  <a:lnTo>
                    <a:pt x="182557" y="53795"/>
                  </a:lnTo>
                  <a:lnTo>
                    <a:pt x="182557" y="53795"/>
                  </a:lnTo>
                  <a:lnTo>
                    <a:pt x="182864" y="53898"/>
                  </a:lnTo>
                  <a:lnTo>
                    <a:pt x="182966" y="53898"/>
                  </a:lnTo>
                  <a:lnTo>
                    <a:pt x="184091" y="55432"/>
                  </a:lnTo>
                  <a:lnTo>
                    <a:pt x="184500" y="55636"/>
                  </a:lnTo>
                  <a:lnTo>
                    <a:pt x="184500" y="55534"/>
                  </a:lnTo>
                  <a:lnTo>
                    <a:pt x="185114" y="55534"/>
                  </a:lnTo>
                  <a:lnTo>
                    <a:pt x="184909" y="56045"/>
                  </a:lnTo>
                  <a:lnTo>
                    <a:pt x="185727" y="56557"/>
                  </a:lnTo>
                  <a:lnTo>
                    <a:pt x="186750" y="56250"/>
                  </a:lnTo>
                  <a:lnTo>
                    <a:pt x="185727" y="57068"/>
                  </a:lnTo>
                  <a:lnTo>
                    <a:pt x="185420" y="57068"/>
                  </a:lnTo>
                  <a:lnTo>
                    <a:pt x="187568" y="58602"/>
                  </a:lnTo>
                  <a:lnTo>
                    <a:pt x="188386" y="58193"/>
                  </a:lnTo>
                  <a:lnTo>
                    <a:pt x="188284" y="57170"/>
                  </a:lnTo>
                  <a:lnTo>
                    <a:pt x="188898" y="57170"/>
                  </a:lnTo>
                  <a:lnTo>
                    <a:pt x="188693" y="57682"/>
                  </a:lnTo>
                  <a:lnTo>
                    <a:pt x="189205" y="57682"/>
                  </a:lnTo>
                  <a:lnTo>
                    <a:pt x="188795" y="57989"/>
                  </a:lnTo>
                  <a:lnTo>
                    <a:pt x="188898" y="57989"/>
                  </a:lnTo>
                  <a:lnTo>
                    <a:pt x="189307" y="60239"/>
                  </a:lnTo>
                  <a:lnTo>
                    <a:pt x="189205" y="60239"/>
                  </a:lnTo>
                  <a:lnTo>
                    <a:pt x="189205" y="60545"/>
                  </a:lnTo>
                  <a:lnTo>
                    <a:pt x="189307" y="60341"/>
                  </a:lnTo>
                  <a:lnTo>
                    <a:pt x="190636" y="64227"/>
                  </a:lnTo>
                  <a:lnTo>
                    <a:pt x="190534" y="64227"/>
                  </a:lnTo>
                  <a:lnTo>
                    <a:pt x="193160" y="69965"/>
                  </a:lnTo>
                  <a:lnTo>
                    <a:pt x="194216" y="71693"/>
                  </a:lnTo>
                  <a:lnTo>
                    <a:pt x="195955" y="70568"/>
                  </a:lnTo>
                  <a:lnTo>
                    <a:pt x="195545" y="70261"/>
                  </a:lnTo>
                  <a:lnTo>
                    <a:pt x="195852" y="69443"/>
                  </a:lnTo>
                  <a:lnTo>
                    <a:pt x="196364" y="69239"/>
                  </a:lnTo>
                  <a:lnTo>
                    <a:pt x="196568" y="66375"/>
                  </a:lnTo>
                  <a:lnTo>
                    <a:pt x="196466" y="66170"/>
                  </a:lnTo>
                  <a:lnTo>
                    <a:pt x="196261" y="63920"/>
                  </a:lnTo>
                  <a:lnTo>
                    <a:pt x="196875" y="63818"/>
                  </a:lnTo>
                  <a:lnTo>
                    <a:pt x="200455" y="59830"/>
                  </a:lnTo>
                  <a:lnTo>
                    <a:pt x="200250" y="59932"/>
                  </a:lnTo>
                  <a:lnTo>
                    <a:pt x="200250" y="59932"/>
                  </a:lnTo>
                  <a:lnTo>
                    <a:pt x="201580" y="58705"/>
                  </a:lnTo>
                  <a:lnTo>
                    <a:pt x="201477" y="58091"/>
                  </a:lnTo>
                  <a:lnTo>
                    <a:pt x="202398" y="57580"/>
                  </a:lnTo>
                  <a:lnTo>
                    <a:pt x="202295" y="57068"/>
                  </a:lnTo>
                  <a:lnTo>
                    <a:pt x="202500" y="57580"/>
                  </a:lnTo>
                  <a:lnTo>
                    <a:pt x="202705" y="57682"/>
                  </a:lnTo>
                  <a:lnTo>
                    <a:pt x="202909" y="57273"/>
                  </a:lnTo>
                  <a:lnTo>
                    <a:pt x="203114" y="57886"/>
                  </a:lnTo>
                  <a:lnTo>
                    <a:pt x="203216" y="57682"/>
                  </a:lnTo>
                  <a:lnTo>
                    <a:pt x="203420" y="57784"/>
                  </a:lnTo>
                  <a:lnTo>
                    <a:pt x="203420" y="57784"/>
                  </a:lnTo>
                  <a:lnTo>
                    <a:pt x="203216" y="57477"/>
                  </a:lnTo>
                  <a:lnTo>
                    <a:pt x="203318" y="57273"/>
                  </a:lnTo>
                  <a:lnTo>
                    <a:pt x="203625" y="57682"/>
                  </a:lnTo>
                  <a:lnTo>
                    <a:pt x="203625" y="57170"/>
                  </a:lnTo>
                  <a:lnTo>
                    <a:pt x="203830" y="57682"/>
                  </a:lnTo>
                  <a:lnTo>
                    <a:pt x="204136" y="56966"/>
                  </a:lnTo>
                  <a:lnTo>
                    <a:pt x="204136" y="57375"/>
                  </a:lnTo>
                  <a:lnTo>
                    <a:pt x="204341" y="57273"/>
                  </a:lnTo>
                  <a:lnTo>
                    <a:pt x="204341" y="57580"/>
                  </a:lnTo>
                  <a:lnTo>
                    <a:pt x="204648" y="57170"/>
                  </a:lnTo>
                  <a:lnTo>
                    <a:pt x="204545" y="56250"/>
                  </a:lnTo>
                  <a:lnTo>
                    <a:pt x="204239" y="55943"/>
                  </a:lnTo>
                  <a:lnTo>
                    <a:pt x="204443" y="55943"/>
                  </a:lnTo>
                  <a:lnTo>
                    <a:pt x="204443" y="55739"/>
                  </a:lnTo>
                  <a:lnTo>
                    <a:pt x="205773" y="57068"/>
                  </a:lnTo>
                  <a:lnTo>
                    <a:pt x="206795" y="59216"/>
                  </a:lnTo>
                  <a:lnTo>
                    <a:pt x="206795" y="58909"/>
                  </a:lnTo>
                  <a:lnTo>
                    <a:pt x="207102" y="59011"/>
                  </a:lnTo>
                  <a:lnTo>
                    <a:pt x="207307" y="59625"/>
                  </a:lnTo>
                  <a:lnTo>
                    <a:pt x="207307" y="59420"/>
                  </a:lnTo>
                  <a:lnTo>
                    <a:pt x="207818" y="59523"/>
                  </a:lnTo>
                  <a:lnTo>
                    <a:pt x="208125" y="60136"/>
                  </a:lnTo>
                  <a:lnTo>
                    <a:pt x="207716" y="60136"/>
                  </a:lnTo>
                  <a:lnTo>
                    <a:pt x="208125" y="60648"/>
                  </a:lnTo>
                  <a:lnTo>
                    <a:pt x="208125" y="60239"/>
                  </a:lnTo>
                  <a:lnTo>
                    <a:pt x="208432" y="60750"/>
                  </a:lnTo>
                  <a:lnTo>
                    <a:pt x="208330" y="60750"/>
                  </a:lnTo>
                  <a:lnTo>
                    <a:pt x="208739" y="63614"/>
                  </a:lnTo>
                  <a:lnTo>
                    <a:pt x="209148" y="63102"/>
                  </a:lnTo>
                  <a:lnTo>
                    <a:pt x="209148" y="63716"/>
                  </a:lnTo>
                  <a:lnTo>
                    <a:pt x="209352" y="63409"/>
                  </a:lnTo>
                  <a:lnTo>
                    <a:pt x="210170" y="63409"/>
                  </a:lnTo>
                  <a:lnTo>
                    <a:pt x="210477" y="63205"/>
                  </a:lnTo>
                  <a:lnTo>
                    <a:pt x="210477" y="62795"/>
                  </a:lnTo>
                  <a:lnTo>
                    <a:pt x="210886" y="62898"/>
                  </a:lnTo>
                  <a:lnTo>
                    <a:pt x="210989" y="62182"/>
                  </a:lnTo>
                  <a:lnTo>
                    <a:pt x="211807" y="63000"/>
                  </a:lnTo>
                  <a:lnTo>
                    <a:pt x="212318" y="64943"/>
                  </a:lnTo>
                  <a:lnTo>
                    <a:pt x="212216" y="64943"/>
                  </a:lnTo>
                  <a:lnTo>
                    <a:pt x="212523" y="65966"/>
                  </a:lnTo>
                  <a:lnTo>
                    <a:pt x="212625" y="65659"/>
                  </a:lnTo>
                  <a:lnTo>
                    <a:pt x="213239" y="69750"/>
                  </a:lnTo>
                  <a:lnTo>
                    <a:pt x="213341" y="69545"/>
                  </a:lnTo>
                  <a:lnTo>
                    <a:pt x="213136" y="71386"/>
                  </a:lnTo>
                  <a:lnTo>
                    <a:pt x="218045" y="78545"/>
                  </a:lnTo>
                  <a:lnTo>
                    <a:pt x="218455" y="78545"/>
                  </a:lnTo>
                  <a:lnTo>
                    <a:pt x="218557" y="78341"/>
                  </a:lnTo>
                  <a:lnTo>
                    <a:pt x="218864" y="78341"/>
                  </a:lnTo>
                  <a:lnTo>
                    <a:pt x="217739" y="74659"/>
                  </a:lnTo>
                  <a:lnTo>
                    <a:pt x="215182" y="72307"/>
                  </a:lnTo>
                  <a:lnTo>
                    <a:pt x="215284" y="72614"/>
                  </a:lnTo>
                  <a:lnTo>
                    <a:pt x="214875" y="72102"/>
                  </a:lnTo>
                  <a:lnTo>
                    <a:pt x="215182" y="72307"/>
                  </a:lnTo>
                  <a:lnTo>
                    <a:pt x="214875" y="71284"/>
                  </a:lnTo>
                  <a:lnTo>
                    <a:pt x="214773" y="71386"/>
                  </a:lnTo>
                  <a:lnTo>
                    <a:pt x="213852" y="69852"/>
                  </a:lnTo>
                  <a:lnTo>
                    <a:pt x="214364" y="66580"/>
                  </a:lnTo>
                  <a:lnTo>
                    <a:pt x="214261" y="66375"/>
                  </a:lnTo>
                  <a:lnTo>
                    <a:pt x="215080" y="66273"/>
                  </a:lnTo>
                  <a:lnTo>
                    <a:pt x="215080" y="66784"/>
                  </a:lnTo>
                  <a:lnTo>
                    <a:pt x="216409" y="67398"/>
                  </a:lnTo>
                  <a:lnTo>
                    <a:pt x="216409" y="67295"/>
                  </a:lnTo>
                  <a:lnTo>
                    <a:pt x="216716" y="67602"/>
                  </a:lnTo>
                  <a:lnTo>
                    <a:pt x="216716" y="67500"/>
                  </a:lnTo>
                  <a:lnTo>
                    <a:pt x="217023" y="68011"/>
                  </a:lnTo>
                  <a:lnTo>
                    <a:pt x="217125" y="67909"/>
                  </a:lnTo>
                  <a:lnTo>
                    <a:pt x="217330" y="68625"/>
                  </a:lnTo>
                  <a:lnTo>
                    <a:pt x="217636" y="68625"/>
                  </a:lnTo>
                  <a:lnTo>
                    <a:pt x="217739" y="69034"/>
                  </a:lnTo>
                  <a:lnTo>
                    <a:pt x="219068" y="69648"/>
                  </a:lnTo>
                  <a:lnTo>
                    <a:pt x="218966" y="71182"/>
                  </a:lnTo>
                  <a:lnTo>
                    <a:pt x="218966" y="71182"/>
                  </a:lnTo>
                  <a:lnTo>
                    <a:pt x="219886" y="70568"/>
                  </a:lnTo>
                  <a:lnTo>
                    <a:pt x="219886" y="69750"/>
                  </a:lnTo>
                  <a:lnTo>
                    <a:pt x="220500" y="70159"/>
                  </a:lnTo>
                  <a:lnTo>
                    <a:pt x="220091" y="69545"/>
                  </a:lnTo>
                  <a:lnTo>
                    <a:pt x="220602" y="69852"/>
                  </a:lnTo>
                  <a:lnTo>
                    <a:pt x="220398" y="69443"/>
                  </a:lnTo>
                  <a:lnTo>
                    <a:pt x="222545" y="68318"/>
                  </a:lnTo>
                  <a:lnTo>
                    <a:pt x="222737" y="67743"/>
                  </a:lnTo>
                  <a:lnTo>
                    <a:pt x="222648" y="67295"/>
                  </a:lnTo>
                  <a:lnTo>
                    <a:pt x="222750" y="67295"/>
                  </a:lnTo>
                  <a:lnTo>
                    <a:pt x="222750" y="66886"/>
                  </a:lnTo>
                  <a:lnTo>
                    <a:pt x="222852" y="67091"/>
                  </a:lnTo>
                  <a:lnTo>
                    <a:pt x="222545" y="65864"/>
                  </a:lnTo>
                  <a:lnTo>
                    <a:pt x="219375" y="61773"/>
                  </a:lnTo>
                  <a:lnTo>
                    <a:pt x="219477" y="61773"/>
                  </a:lnTo>
                  <a:lnTo>
                    <a:pt x="218659" y="60239"/>
                  </a:lnTo>
                  <a:lnTo>
                    <a:pt x="219170" y="58398"/>
                  </a:lnTo>
                  <a:lnTo>
                    <a:pt x="219682" y="58500"/>
                  </a:lnTo>
                  <a:lnTo>
                    <a:pt x="220602" y="57477"/>
                  </a:lnTo>
                  <a:lnTo>
                    <a:pt x="221216" y="57989"/>
                  </a:lnTo>
                  <a:lnTo>
                    <a:pt x="221625" y="57682"/>
                  </a:lnTo>
                  <a:lnTo>
                    <a:pt x="221830" y="57886"/>
                  </a:lnTo>
                  <a:lnTo>
                    <a:pt x="221830" y="58500"/>
                  </a:lnTo>
                  <a:lnTo>
                    <a:pt x="222239" y="59011"/>
                  </a:lnTo>
                  <a:lnTo>
                    <a:pt x="222136" y="59011"/>
                  </a:lnTo>
                  <a:lnTo>
                    <a:pt x="222545" y="59114"/>
                  </a:lnTo>
                  <a:lnTo>
                    <a:pt x="222239" y="58500"/>
                  </a:lnTo>
                  <a:lnTo>
                    <a:pt x="222443" y="58091"/>
                  </a:lnTo>
                  <a:lnTo>
                    <a:pt x="224080" y="57477"/>
                  </a:lnTo>
                  <a:lnTo>
                    <a:pt x="224591" y="57477"/>
                  </a:lnTo>
                  <a:lnTo>
                    <a:pt x="224693" y="57170"/>
                  </a:lnTo>
                  <a:lnTo>
                    <a:pt x="225102" y="57068"/>
                  </a:lnTo>
                  <a:lnTo>
                    <a:pt x="224795" y="56455"/>
                  </a:lnTo>
                  <a:lnTo>
                    <a:pt x="225000" y="56250"/>
                  </a:lnTo>
                  <a:lnTo>
                    <a:pt x="225716" y="57068"/>
                  </a:lnTo>
                  <a:lnTo>
                    <a:pt x="226023" y="56659"/>
                  </a:lnTo>
                  <a:lnTo>
                    <a:pt x="226125" y="56761"/>
                  </a:lnTo>
                  <a:lnTo>
                    <a:pt x="226534" y="56659"/>
                  </a:lnTo>
                  <a:lnTo>
                    <a:pt x="226739" y="56659"/>
                  </a:lnTo>
                  <a:lnTo>
                    <a:pt x="226739" y="56557"/>
                  </a:lnTo>
                  <a:lnTo>
                    <a:pt x="227352" y="56455"/>
                  </a:lnTo>
                  <a:lnTo>
                    <a:pt x="227761" y="55739"/>
                  </a:lnTo>
                  <a:lnTo>
                    <a:pt x="228170" y="55739"/>
                  </a:lnTo>
                  <a:lnTo>
                    <a:pt x="228375" y="55534"/>
                  </a:lnTo>
                  <a:lnTo>
                    <a:pt x="228477" y="54920"/>
                  </a:lnTo>
                  <a:lnTo>
                    <a:pt x="229807" y="54000"/>
                  </a:lnTo>
                  <a:lnTo>
                    <a:pt x="229705" y="53386"/>
                  </a:lnTo>
                  <a:lnTo>
                    <a:pt x="229193" y="53182"/>
                  </a:lnTo>
                  <a:lnTo>
                    <a:pt x="229807" y="52977"/>
                  </a:lnTo>
                  <a:lnTo>
                    <a:pt x="229398" y="52466"/>
                  </a:lnTo>
                  <a:lnTo>
                    <a:pt x="229602" y="52466"/>
                  </a:lnTo>
                  <a:lnTo>
                    <a:pt x="229807" y="52670"/>
                  </a:lnTo>
                  <a:lnTo>
                    <a:pt x="230318" y="50932"/>
                  </a:lnTo>
                  <a:lnTo>
                    <a:pt x="230727" y="50932"/>
                  </a:lnTo>
                  <a:lnTo>
                    <a:pt x="230523" y="50318"/>
                  </a:lnTo>
                  <a:lnTo>
                    <a:pt x="230625" y="50318"/>
                  </a:lnTo>
                  <a:lnTo>
                    <a:pt x="230318" y="50114"/>
                  </a:lnTo>
                  <a:lnTo>
                    <a:pt x="230727" y="50114"/>
                  </a:lnTo>
                  <a:lnTo>
                    <a:pt x="230625" y="49602"/>
                  </a:lnTo>
                  <a:lnTo>
                    <a:pt x="230318" y="49705"/>
                  </a:lnTo>
                  <a:lnTo>
                    <a:pt x="230625" y="49295"/>
                  </a:lnTo>
                  <a:lnTo>
                    <a:pt x="229807" y="48886"/>
                  </a:lnTo>
                  <a:lnTo>
                    <a:pt x="229295" y="49091"/>
                  </a:lnTo>
                  <a:lnTo>
                    <a:pt x="228886" y="48989"/>
                  </a:lnTo>
                  <a:lnTo>
                    <a:pt x="230011" y="48273"/>
                  </a:lnTo>
                  <a:lnTo>
                    <a:pt x="229909" y="47966"/>
                  </a:lnTo>
                  <a:lnTo>
                    <a:pt x="228682" y="47148"/>
                  </a:lnTo>
                  <a:lnTo>
                    <a:pt x="228170" y="47250"/>
                  </a:lnTo>
                  <a:lnTo>
                    <a:pt x="228477" y="47045"/>
                  </a:lnTo>
                  <a:lnTo>
                    <a:pt x="229807" y="47455"/>
                  </a:lnTo>
                  <a:lnTo>
                    <a:pt x="226227" y="44080"/>
                  </a:lnTo>
                  <a:lnTo>
                    <a:pt x="226739" y="43057"/>
                  </a:lnTo>
                  <a:lnTo>
                    <a:pt x="226534" y="42750"/>
                  </a:lnTo>
                  <a:lnTo>
                    <a:pt x="226534" y="42750"/>
                  </a:lnTo>
                  <a:lnTo>
                    <a:pt x="226739" y="42955"/>
                  </a:lnTo>
                  <a:lnTo>
                    <a:pt x="227045" y="42545"/>
                  </a:lnTo>
                  <a:lnTo>
                    <a:pt x="226943" y="42341"/>
                  </a:lnTo>
                  <a:lnTo>
                    <a:pt x="228170" y="41932"/>
                  </a:lnTo>
                  <a:lnTo>
                    <a:pt x="228170" y="41523"/>
                  </a:lnTo>
                  <a:lnTo>
                    <a:pt x="225920" y="41216"/>
                  </a:lnTo>
                  <a:lnTo>
                    <a:pt x="225511" y="41830"/>
                  </a:lnTo>
                  <a:lnTo>
                    <a:pt x="225000" y="41625"/>
                  </a:lnTo>
                  <a:lnTo>
                    <a:pt x="224898" y="41216"/>
                  </a:lnTo>
                  <a:lnTo>
                    <a:pt x="223159" y="39989"/>
                  </a:lnTo>
                  <a:lnTo>
                    <a:pt x="224182" y="39580"/>
                  </a:lnTo>
                  <a:lnTo>
                    <a:pt x="224284" y="38966"/>
                  </a:lnTo>
                  <a:lnTo>
                    <a:pt x="224898" y="38659"/>
                  </a:lnTo>
                  <a:lnTo>
                    <a:pt x="225000" y="38250"/>
                  </a:lnTo>
                  <a:lnTo>
                    <a:pt x="225614" y="37943"/>
                  </a:lnTo>
                  <a:lnTo>
                    <a:pt x="226227" y="38557"/>
                  </a:lnTo>
                  <a:lnTo>
                    <a:pt x="226023" y="39477"/>
                  </a:lnTo>
                  <a:lnTo>
                    <a:pt x="226432" y="39477"/>
                  </a:lnTo>
                  <a:lnTo>
                    <a:pt x="226432" y="39784"/>
                  </a:lnTo>
                  <a:lnTo>
                    <a:pt x="226125" y="39989"/>
                  </a:lnTo>
                  <a:lnTo>
                    <a:pt x="226534" y="39989"/>
                  </a:lnTo>
                  <a:lnTo>
                    <a:pt x="226636" y="39886"/>
                  </a:lnTo>
                  <a:lnTo>
                    <a:pt x="228273" y="38864"/>
                  </a:lnTo>
                  <a:lnTo>
                    <a:pt x="228682" y="39273"/>
                  </a:lnTo>
                  <a:lnTo>
                    <a:pt x="228784" y="39068"/>
                  </a:lnTo>
                  <a:lnTo>
                    <a:pt x="229500" y="39580"/>
                  </a:lnTo>
                  <a:lnTo>
                    <a:pt x="229602" y="40091"/>
                  </a:lnTo>
                  <a:lnTo>
                    <a:pt x="229909" y="40193"/>
                  </a:lnTo>
                  <a:lnTo>
                    <a:pt x="229500" y="40807"/>
                  </a:lnTo>
                  <a:lnTo>
                    <a:pt x="230011" y="40807"/>
                  </a:lnTo>
                  <a:lnTo>
                    <a:pt x="229807" y="41011"/>
                  </a:lnTo>
                  <a:lnTo>
                    <a:pt x="230114" y="41114"/>
                  </a:lnTo>
                  <a:lnTo>
                    <a:pt x="230216" y="41216"/>
                  </a:lnTo>
                  <a:lnTo>
                    <a:pt x="230420" y="41114"/>
                  </a:lnTo>
                  <a:lnTo>
                    <a:pt x="230523" y="40909"/>
                  </a:lnTo>
                  <a:lnTo>
                    <a:pt x="231955" y="42136"/>
                  </a:lnTo>
                  <a:lnTo>
                    <a:pt x="231341" y="42136"/>
                  </a:lnTo>
                  <a:lnTo>
                    <a:pt x="232670" y="44182"/>
                  </a:lnTo>
                  <a:lnTo>
                    <a:pt x="232568" y="44284"/>
                  </a:lnTo>
                  <a:lnTo>
                    <a:pt x="232670" y="44386"/>
                  </a:lnTo>
                  <a:lnTo>
                    <a:pt x="232466" y="44386"/>
                  </a:lnTo>
                  <a:lnTo>
                    <a:pt x="232875" y="44795"/>
                  </a:lnTo>
                  <a:lnTo>
                    <a:pt x="233080" y="44591"/>
                  </a:lnTo>
                  <a:lnTo>
                    <a:pt x="233182" y="44284"/>
                  </a:lnTo>
                  <a:lnTo>
                    <a:pt x="233489" y="44489"/>
                  </a:lnTo>
                  <a:lnTo>
                    <a:pt x="233386" y="44284"/>
                  </a:lnTo>
                  <a:lnTo>
                    <a:pt x="233591" y="44284"/>
                  </a:lnTo>
                  <a:lnTo>
                    <a:pt x="233693" y="44080"/>
                  </a:lnTo>
                  <a:lnTo>
                    <a:pt x="234205" y="44182"/>
                  </a:lnTo>
                  <a:lnTo>
                    <a:pt x="234614" y="43875"/>
                  </a:lnTo>
                  <a:lnTo>
                    <a:pt x="234614" y="42955"/>
                  </a:lnTo>
                  <a:lnTo>
                    <a:pt x="231034" y="39170"/>
                  </a:lnTo>
                  <a:lnTo>
                    <a:pt x="232261" y="38045"/>
                  </a:lnTo>
                  <a:lnTo>
                    <a:pt x="232057" y="36205"/>
                  </a:lnTo>
                  <a:lnTo>
                    <a:pt x="232057" y="36205"/>
                  </a:lnTo>
                  <a:lnTo>
                    <a:pt x="232364" y="36307"/>
                  </a:lnTo>
                  <a:lnTo>
                    <a:pt x="232670" y="35591"/>
                  </a:lnTo>
                  <a:lnTo>
                    <a:pt x="232977" y="35591"/>
                  </a:lnTo>
                  <a:lnTo>
                    <a:pt x="234102" y="36102"/>
                  </a:lnTo>
                  <a:lnTo>
                    <a:pt x="235739" y="30273"/>
                  </a:lnTo>
                  <a:lnTo>
                    <a:pt x="232670" y="25773"/>
                  </a:lnTo>
                  <a:lnTo>
                    <a:pt x="232670" y="25466"/>
                  </a:lnTo>
                  <a:lnTo>
                    <a:pt x="229909" y="24545"/>
                  </a:lnTo>
                  <a:lnTo>
                    <a:pt x="230420" y="25159"/>
                  </a:lnTo>
                  <a:lnTo>
                    <a:pt x="230318" y="25364"/>
                  </a:lnTo>
                  <a:lnTo>
                    <a:pt x="230114" y="24955"/>
                  </a:lnTo>
                  <a:lnTo>
                    <a:pt x="230114" y="25159"/>
                  </a:lnTo>
                  <a:lnTo>
                    <a:pt x="229500" y="25261"/>
                  </a:lnTo>
                  <a:lnTo>
                    <a:pt x="229602" y="24955"/>
                  </a:lnTo>
                  <a:lnTo>
                    <a:pt x="228886" y="24648"/>
                  </a:lnTo>
                  <a:lnTo>
                    <a:pt x="229193" y="25057"/>
                  </a:lnTo>
                  <a:lnTo>
                    <a:pt x="226841" y="23830"/>
                  </a:lnTo>
                  <a:lnTo>
                    <a:pt x="228068" y="21068"/>
                  </a:lnTo>
                  <a:lnTo>
                    <a:pt x="227864" y="20761"/>
                  </a:lnTo>
                  <a:lnTo>
                    <a:pt x="228170" y="20455"/>
                  </a:lnTo>
                  <a:lnTo>
                    <a:pt x="228170" y="20045"/>
                  </a:lnTo>
                  <a:lnTo>
                    <a:pt x="231034" y="19841"/>
                  </a:lnTo>
                  <a:lnTo>
                    <a:pt x="231034" y="19636"/>
                  </a:lnTo>
                  <a:lnTo>
                    <a:pt x="232875" y="19841"/>
                  </a:lnTo>
                  <a:lnTo>
                    <a:pt x="232568" y="19534"/>
                  </a:lnTo>
                  <a:lnTo>
                    <a:pt x="232875" y="19636"/>
                  </a:lnTo>
                  <a:lnTo>
                    <a:pt x="232670" y="19432"/>
                  </a:lnTo>
                  <a:lnTo>
                    <a:pt x="233898" y="19534"/>
                  </a:lnTo>
                  <a:lnTo>
                    <a:pt x="233795" y="19636"/>
                  </a:lnTo>
                  <a:lnTo>
                    <a:pt x="235432" y="19841"/>
                  </a:lnTo>
                  <a:lnTo>
                    <a:pt x="234716" y="19943"/>
                  </a:lnTo>
                  <a:lnTo>
                    <a:pt x="236250" y="19943"/>
                  </a:lnTo>
                  <a:lnTo>
                    <a:pt x="236250" y="19841"/>
                  </a:lnTo>
                  <a:lnTo>
                    <a:pt x="236966" y="19943"/>
                  </a:lnTo>
                  <a:lnTo>
                    <a:pt x="237068" y="19841"/>
                  </a:lnTo>
                  <a:lnTo>
                    <a:pt x="237580" y="19841"/>
                  </a:lnTo>
                  <a:lnTo>
                    <a:pt x="236557" y="19636"/>
                  </a:lnTo>
                  <a:lnTo>
                    <a:pt x="236148" y="18818"/>
                  </a:lnTo>
                  <a:lnTo>
                    <a:pt x="236352" y="17489"/>
                  </a:lnTo>
                  <a:lnTo>
                    <a:pt x="238602" y="17693"/>
                  </a:lnTo>
                  <a:lnTo>
                    <a:pt x="239011" y="18205"/>
                  </a:lnTo>
                  <a:lnTo>
                    <a:pt x="239216" y="18102"/>
                  </a:lnTo>
                  <a:lnTo>
                    <a:pt x="239625" y="18511"/>
                  </a:lnTo>
                  <a:lnTo>
                    <a:pt x="239932" y="18409"/>
                  </a:lnTo>
                  <a:lnTo>
                    <a:pt x="240341" y="17591"/>
                  </a:lnTo>
                  <a:lnTo>
                    <a:pt x="240239" y="17489"/>
                  </a:lnTo>
                  <a:lnTo>
                    <a:pt x="240648" y="17693"/>
                  </a:lnTo>
                  <a:lnTo>
                    <a:pt x="239727" y="16773"/>
                  </a:lnTo>
                  <a:lnTo>
                    <a:pt x="241364" y="16875"/>
                  </a:lnTo>
                  <a:lnTo>
                    <a:pt x="240648" y="16875"/>
                  </a:lnTo>
                  <a:lnTo>
                    <a:pt x="241875" y="18307"/>
                  </a:lnTo>
                  <a:lnTo>
                    <a:pt x="241261" y="18614"/>
                  </a:lnTo>
                  <a:lnTo>
                    <a:pt x="241261" y="19432"/>
                  </a:lnTo>
                  <a:lnTo>
                    <a:pt x="241159" y="19534"/>
                  </a:lnTo>
                  <a:lnTo>
                    <a:pt x="241057" y="20966"/>
                  </a:lnTo>
                  <a:lnTo>
                    <a:pt x="240648" y="20966"/>
                  </a:lnTo>
                  <a:lnTo>
                    <a:pt x="240750" y="21170"/>
                  </a:lnTo>
                  <a:lnTo>
                    <a:pt x="240443" y="21273"/>
                  </a:lnTo>
                  <a:lnTo>
                    <a:pt x="240852" y="21784"/>
                  </a:lnTo>
                  <a:lnTo>
                    <a:pt x="240852" y="22398"/>
                  </a:lnTo>
                  <a:lnTo>
                    <a:pt x="246784" y="27716"/>
                  </a:lnTo>
                  <a:lnTo>
                    <a:pt x="247091" y="26898"/>
                  </a:lnTo>
                  <a:lnTo>
                    <a:pt x="246273" y="25773"/>
                  </a:lnTo>
                  <a:lnTo>
                    <a:pt x="246273" y="25773"/>
                  </a:lnTo>
                  <a:lnTo>
                    <a:pt x="246580" y="25977"/>
                  </a:lnTo>
                  <a:lnTo>
                    <a:pt x="247398" y="25773"/>
                  </a:lnTo>
                  <a:lnTo>
                    <a:pt x="246477" y="24852"/>
                  </a:lnTo>
                  <a:lnTo>
                    <a:pt x="246580" y="24341"/>
                  </a:lnTo>
                  <a:lnTo>
                    <a:pt x="247193" y="24341"/>
                  </a:lnTo>
                  <a:lnTo>
                    <a:pt x="246068" y="22705"/>
                  </a:lnTo>
                  <a:lnTo>
                    <a:pt x="246170" y="22398"/>
                  </a:lnTo>
                  <a:lnTo>
                    <a:pt x="246375" y="22807"/>
                  </a:lnTo>
                  <a:lnTo>
                    <a:pt x="246784" y="22705"/>
                  </a:lnTo>
                  <a:lnTo>
                    <a:pt x="245045" y="21170"/>
                  </a:lnTo>
                  <a:lnTo>
                    <a:pt x="244330" y="21068"/>
                  </a:lnTo>
                  <a:lnTo>
                    <a:pt x="244432" y="21273"/>
                  </a:lnTo>
                  <a:lnTo>
                    <a:pt x="243614" y="20761"/>
                  </a:lnTo>
                  <a:lnTo>
                    <a:pt x="243307" y="19943"/>
                  </a:lnTo>
                  <a:lnTo>
                    <a:pt x="243409" y="19943"/>
                  </a:lnTo>
                  <a:lnTo>
                    <a:pt x="242898" y="19227"/>
                  </a:lnTo>
                  <a:lnTo>
                    <a:pt x="244023" y="19227"/>
                  </a:lnTo>
                  <a:lnTo>
                    <a:pt x="243818" y="19023"/>
                  </a:lnTo>
                  <a:lnTo>
                    <a:pt x="244330" y="18716"/>
                  </a:lnTo>
                  <a:lnTo>
                    <a:pt x="244943" y="19227"/>
                  </a:lnTo>
                  <a:lnTo>
                    <a:pt x="244943" y="18920"/>
                  </a:lnTo>
                  <a:lnTo>
                    <a:pt x="245250" y="18716"/>
                  </a:lnTo>
                  <a:lnTo>
                    <a:pt x="247807" y="19125"/>
                  </a:lnTo>
                  <a:lnTo>
                    <a:pt x="247398" y="18716"/>
                  </a:lnTo>
                  <a:lnTo>
                    <a:pt x="247909" y="18102"/>
                  </a:lnTo>
                  <a:lnTo>
                    <a:pt x="247807" y="18000"/>
                  </a:lnTo>
                  <a:lnTo>
                    <a:pt x="247909" y="17898"/>
                  </a:lnTo>
                  <a:lnTo>
                    <a:pt x="248011" y="17898"/>
                  </a:lnTo>
                  <a:lnTo>
                    <a:pt x="247807" y="17693"/>
                  </a:lnTo>
                  <a:lnTo>
                    <a:pt x="248011" y="17795"/>
                  </a:lnTo>
                  <a:lnTo>
                    <a:pt x="248011" y="17489"/>
                  </a:lnTo>
                  <a:lnTo>
                    <a:pt x="249545" y="16773"/>
                  </a:lnTo>
                  <a:lnTo>
                    <a:pt x="249136" y="16568"/>
                  </a:lnTo>
                  <a:lnTo>
                    <a:pt x="251182" y="16977"/>
                  </a:lnTo>
                  <a:lnTo>
                    <a:pt x="251080" y="16670"/>
                  </a:lnTo>
                  <a:lnTo>
                    <a:pt x="249443" y="15852"/>
                  </a:lnTo>
                  <a:lnTo>
                    <a:pt x="249443" y="15852"/>
                  </a:lnTo>
                  <a:lnTo>
                    <a:pt x="249545" y="15955"/>
                  </a:lnTo>
                  <a:lnTo>
                    <a:pt x="249545" y="15955"/>
                  </a:lnTo>
                  <a:lnTo>
                    <a:pt x="249136" y="15750"/>
                  </a:lnTo>
                  <a:lnTo>
                    <a:pt x="249239" y="15750"/>
                  </a:lnTo>
                  <a:lnTo>
                    <a:pt x="248011" y="15034"/>
                  </a:lnTo>
                  <a:lnTo>
                    <a:pt x="248114" y="15239"/>
                  </a:lnTo>
                  <a:lnTo>
                    <a:pt x="245045" y="14830"/>
                  </a:lnTo>
                  <a:lnTo>
                    <a:pt x="246682" y="14625"/>
                  </a:lnTo>
                  <a:lnTo>
                    <a:pt x="245761" y="14420"/>
                  </a:lnTo>
                  <a:lnTo>
                    <a:pt x="248318" y="14420"/>
                  </a:lnTo>
                  <a:lnTo>
                    <a:pt x="237375" y="10125"/>
                  </a:lnTo>
                  <a:lnTo>
                    <a:pt x="237477" y="10227"/>
                  </a:lnTo>
                  <a:lnTo>
                    <a:pt x="235330" y="10023"/>
                  </a:lnTo>
                  <a:lnTo>
                    <a:pt x="236864" y="11148"/>
                  </a:lnTo>
                  <a:lnTo>
                    <a:pt x="236864" y="11148"/>
                  </a:lnTo>
                  <a:lnTo>
                    <a:pt x="234000" y="10330"/>
                  </a:lnTo>
                  <a:lnTo>
                    <a:pt x="233795" y="10432"/>
                  </a:lnTo>
                  <a:lnTo>
                    <a:pt x="230523" y="10432"/>
                  </a:lnTo>
                  <a:lnTo>
                    <a:pt x="231136" y="11352"/>
                  </a:lnTo>
                  <a:lnTo>
                    <a:pt x="231136" y="11352"/>
                  </a:lnTo>
                  <a:lnTo>
                    <a:pt x="222034" y="9205"/>
                  </a:lnTo>
                  <a:lnTo>
                    <a:pt x="222239" y="9205"/>
                  </a:lnTo>
                  <a:lnTo>
                    <a:pt x="219375" y="8591"/>
                  </a:lnTo>
                  <a:lnTo>
                    <a:pt x="219886" y="8489"/>
                  </a:lnTo>
                  <a:lnTo>
                    <a:pt x="217636" y="8080"/>
                  </a:lnTo>
                  <a:lnTo>
                    <a:pt x="217330" y="8591"/>
                  </a:lnTo>
                  <a:lnTo>
                    <a:pt x="216614" y="8489"/>
                  </a:lnTo>
                  <a:lnTo>
                    <a:pt x="217023" y="8489"/>
                  </a:lnTo>
                  <a:lnTo>
                    <a:pt x="216716" y="8182"/>
                  </a:lnTo>
                  <a:lnTo>
                    <a:pt x="215693" y="8182"/>
                  </a:lnTo>
                  <a:lnTo>
                    <a:pt x="216920" y="8080"/>
                  </a:lnTo>
                  <a:lnTo>
                    <a:pt x="212727" y="7670"/>
                  </a:lnTo>
                  <a:lnTo>
                    <a:pt x="213341" y="7875"/>
                  </a:lnTo>
                  <a:lnTo>
                    <a:pt x="212420" y="8080"/>
                  </a:lnTo>
                  <a:lnTo>
                    <a:pt x="213239" y="8182"/>
                  </a:lnTo>
                  <a:lnTo>
                    <a:pt x="213034" y="8284"/>
                  </a:lnTo>
                  <a:lnTo>
                    <a:pt x="212932" y="8386"/>
                  </a:lnTo>
                  <a:lnTo>
                    <a:pt x="213852" y="8795"/>
                  </a:lnTo>
                  <a:lnTo>
                    <a:pt x="212830" y="8795"/>
                  </a:lnTo>
                  <a:lnTo>
                    <a:pt x="213034" y="9000"/>
                  </a:lnTo>
                  <a:lnTo>
                    <a:pt x="212830" y="9000"/>
                  </a:lnTo>
                  <a:lnTo>
                    <a:pt x="213034" y="9102"/>
                  </a:lnTo>
                  <a:lnTo>
                    <a:pt x="210886" y="8693"/>
                  </a:lnTo>
                  <a:lnTo>
                    <a:pt x="210580" y="8898"/>
                  </a:lnTo>
                  <a:lnTo>
                    <a:pt x="208739" y="8591"/>
                  </a:lnTo>
                  <a:lnTo>
                    <a:pt x="209045" y="9000"/>
                  </a:lnTo>
                  <a:lnTo>
                    <a:pt x="209045" y="9409"/>
                  </a:lnTo>
                  <a:lnTo>
                    <a:pt x="208534" y="9307"/>
                  </a:lnTo>
                  <a:lnTo>
                    <a:pt x="206591" y="8693"/>
                  </a:lnTo>
                  <a:lnTo>
                    <a:pt x="206898" y="8591"/>
                  </a:lnTo>
                  <a:lnTo>
                    <a:pt x="205057" y="8080"/>
                  </a:lnTo>
                  <a:lnTo>
                    <a:pt x="206386" y="8284"/>
                  </a:lnTo>
                  <a:lnTo>
                    <a:pt x="205364" y="7977"/>
                  </a:lnTo>
                  <a:lnTo>
                    <a:pt x="205773" y="7773"/>
                  </a:lnTo>
                  <a:lnTo>
                    <a:pt x="201068" y="7057"/>
                  </a:lnTo>
                  <a:lnTo>
                    <a:pt x="201682" y="7364"/>
                  </a:lnTo>
                  <a:lnTo>
                    <a:pt x="201170" y="7568"/>
                  </a:lnTo>
                  <a:lnTo>
                    <a:pt x="201477" y="7670"/>
                  </a:lnTo>
                  <a:lnTo>
                    <a:pt x="198205" y="7159"/>
                  </a:lnTo>
                  <a:lnTo>
                    <a:pt x="195034" y="7159"/>
                  </a:lnTo>
                  <a:lnTo>
                    <a:pt x="195443" y="7261"/>
                  </a:lnTo>
                  <a:lnTo>
                    <a:pt x="195545" y="7568"/>
                  </a:lnTo>
                  <a:lnTo>
                    <a:pt x="195955" y="7875"/>
                  </a:lnTo>
                  <a:lnTo>
                    <a:pt x="195545" y="7670"/>
                  </a:lnTo>
                  <a:lnTo>
                    <a:pt x="195545" y="7568"/>
                  </a:lnTo>
                  <a:lnTo>
                    <a:pt x="194830" y="7159"/>
                  </a:lnTo>
                  <a:lnTo>
                    <a:pt x="194830" y="6955"/>
                  </a:lnTo>
                  <a:lnTo>
                    <a:pt x="194216" y="6750"/>
                  </a:lnTo>
                  <a:lnTo>
                    <a:pt x="194011" y="6955"/>
                  </a:lnTo>
                  <a:lnTo>
                    <a:pt x="193193" y="6750"/>
                  </a:lnTo>
                  <a:lnTo>
                    <a:pt x="193295" y="6750"/>
                  </a:lnTo>
                  <a:lnTo>
                    <a:pt x="192989" y="6648"/>
                  </a:lnTo>
                  <a:lnTo>
                    <a:pt x="193091" y="6750"/>
                  </a:lnTo>
                  <a:lnTo>
                    <a:pt x="192375" y="6955"/>
                  </a:lnTo>
                  <a:lnTo>
                    <a:pt x="193193" y="6955"/>
                  </a:lnTo>
                  <a:lnTo>
                    <a:pt x="190432" y="7773"/>
                  </a:lnTo>
                  <a:lnTo>
                    <a:pt x="191966" y="6648"/>
                  </a:lnTo>
                  <a:lnTo>
                    <a:pt x="191966" y="6443"/>
                  </a:lnTo>
                  <a:lnTo>
                    <a:pt x="193193" y="5830"/>
                  </a:lnTo>
                  <a:lnTo>
                    <a:pt x="192068" y="5216"/>
                  </a:lnTo>
                  <a:lnTo>
                    <a:pt x="192068" y="5216"/>
                  </a:lnTo>
                  <a:lnTo>
                    <a:pt x="192989" y="5523"/>
                  </a:lnTo>
                  <a:lnTo>
                    <a:pt x="191966" y="4909"/>
                  </a:lnTo>
                  <a:lnTo>
                    <a:pt x="191966" y="5114"/>
                  </a:lnTo>
                  <a:lnTo>
                    <a:pt x="188489" y="4602"/>
                  </a:lnTo>
                  <a:lnTo>
                    <a:pt x="188489" y="4602"/>
                  </a:lnTo>
                  <a:lnTo>
                    <a:pt x="188591" y="4705"/>
                  </a:lnTo>
                  <a:lnTo>
                    <a:pt x="187670" y="4705"/>
                  </a:lnTo>
                  <a:lnTo>
                    <a:pt x="187977" y="4398"/>
                  </a:lnTo>
                  <a:lnTo>
                    <a:pt x="185830" y="4295"/>
                  </a:lnTo>
                  <a:lnTo>
                    <a:pt x="186648" y="4091"/>
                  </a:lnTo>
                  <a:lnTo>
                    <a:pt x="185114" y="3784"/>
                  </a:lnTo>
                  <a:close/>
                  <a:moveTo>
                    <a:pt x="252818" y="91125"/>
                  </a:moveTo>
                  <a:lnTo>
                    <a:pt x="252307" y="92455"/>
                  </a:lnTo>
                  <a:lnTo>
                    <a:pt x="252205" y="92352"/>
                  </a:lnTo>
                  <a:lnTo>
                    <a:pt x="252000" y="92966"/>
                  </a:lnTo>
                  <a:lnTo>
                    <a:pt x="252102" y="93170"/>
                  </a:lnTo>
                  <a:lnTo>
                    <a:pt x="250364" y="97875"/>
                  </a:lnTo>
                  <a:lnTo>
                    <a:pt x="249341" y="98080"/>
                  </a:lnTo>
                  <a:lnTo>
                    <a:pt x="246375" y="95727"/>
                  </a:lnTo>
                  <a:lnTo>
                    <a:pt x="246170" y="95011"/>
                  </a:lnTo>
                  <a:lnTo>
                    <a:pt x="246886" y="93580"/>
                  </a:lnTo>
                  <a:lnTo>
                    <a:pt x="247091" y="93682"/>
                  </a:lnTo>
                  <a:lnTo>
                    <a:pt x="247705" y="92761"/>
                  </a:lnTo>
                  <a:lnTo>
                    <a:pt x="247193" y="92455"/>
                  </a:lnTo>
                  <a:lnTo>
                    <a:pt x="247091" y="92864"/>
                  </a:lnTo>
                  <a:lnTo>
                    <a:pt x="246784" y="92352"/>
                  </a:lnTo>
                  <a:lnTo>
                    <a:pt x="246886" y="92148"/>
                  </a:lnTo>
                  <a:lnTo>
                    <a:pt x="246886" y="92148"/>
                  </a:lnTo>
                  <a:lnTo>
                    <a:pt x="246170" y="92557"/>
                  </a:lnTo>
                  <a:lnTo>
                    <a:pt x="244227" y="91841"/>
                  </a:lnTo>
                  <a:lnTo>
                    <a:pt x="244023" y="91841"/>
                  </a:lnTo>
                  <a:lnTo>
                    <a:pt x="243716" y="91534"/>
                  </a:lnTo>
                  <a:lnTo>
                    <a:pt x="243307" y="91534"/>
                  </a:lnTo>
                  <a:lnTo>
                    <a:pt x="243818" y="91841"/>
                  </a:lnTo>
                  <a:lnTo>
                    <a:pt x="243920" y="92455"/>
                  </a:lnTo>
                  <a:lnTo>
                    <a:pt x="243614" y="92659"/>
                  </a:lnTo>
                  <a:lnTo>
                    <a:pt x="242591" y="92455"/>
                  </a:lnTo>
                  <a:lnTo>
                    <a:pt x="242182" y="92966"/>
                  </a:lnTo>
                  <a:lnTo>
                    <a:pt x="241977" y="92864"/>
                  </a:lnTo>
                  <a:lnTo>
                    <a:pt x="241977" y="93068"/>
                  </a:lnTo>
                  <a:lnTo>
                    <a:pt x="241773" y="93068"/>
                  </a:lnTo>
                  <a:lnTo>
                    <a:pt x="241466" y="93375"/>
                  </a:lnTo>
                  <a:lnTo>
                    <a:pt x="241466" y="93784"/>
                  </a:lnTo>
                  <a:lnTo>
                    <a:pt x="241159" y="93989"/>
                  </a:lnTo>
                  <a:lnTo>
                    <a:pt x="240852" y="95011"/>
                  </a:lnTo>
                  <a:lnTo>
                    <a:pt x="240955" y="95318"/>
                  </a:lnTo>
                  <a:lnTo>
                    <a:pt x="240750" y="95625"/>
                  </a:lnTo>
                  <a:lnTo>
                    <a:pt x="239420" y="95727"/>
                  </a:lnTo>
                  <a:lnTo>
                    <a:pt x="239318" y="95727"/>
                  </a:lnTo>
                  <a:lnTo>
                    <a:pt x="239318" y="95011"/>
                  </a:lnTo>
                  <a:lnTo>
                    <a:pt x="238500" y="94193"/>
                  </a:lnTo>
                  <a:lnTo>
                    <a:pt x="238295" y="94500"/>
                  </a:lnTo>
                  <a:lnTo>
                    <a:pt x="237784" y="94602"/>
                  </a:lnTo>
                  <a:lnTo>
                    <a:pt x="237375" y="95114"/>
                  </a:lnTo>
                  <a:lnTo>
                    <a:pt x="237273" y="95011"/>
                  </a:lnTo>
                  <a:lnTo>
                    <a:pt x="237273" y="94705"/>
                  </a:lnTo>
                  <a:lnTo>
                    <a:pt x="236557" y="95932"/>
                  </a:lnTo>
                  <a:lnTo>
                    <a:pt x="236250" y="95727"/>
                  </a:lnTo>
                  <a:lnTo>
                    <a:pt x="235943" y="96443"/>
                  </a:lnTo>
                  <a:lnTo>
                    <a:pt x="236148" y="96341"/>
                  </a:lnTo>
                  <a:lnTo>
                    <a:pt x="236045" y="96545"/>
                  </a:lnTo>
                  <a:lnTo>
                    <a:pt x="235841" y="96648"/>
                  </a:lnTo>
                  <a:lnTo>
                    <a:pt x="236148" y="96955"/>
                  </a:lnTo>
                  <a:lnTo>
                    <a:pt x="235023" y="97057"/>
                  </a:lnTo>
                  <a:lnTo>
                    <a:pt x="235125" y="97670"/>
                  </a:lnTo>
                  <a:lnTo>
                    <a:pt x="234818" y="98080"/>
                  </a:lnTo>
                  <a:lnTo>
                    <a:pt x="234614" y="97364"/>
                  </a:lnTo>
                  <a:lnTo>
                    <a:pt x="234307" y="97159"/>
                  </a:lnTo>
                  <a:lnTo>
                    <a:pt x="233795" y="97568"/>
                  </a:lnTo>
                  <a:lnTo>
                    <a:pt x="233489" y="98795"/>
                  </a:lnTo>
                  <a:lnTo>
                    <a:pt x="225511" y="103193"/>
                  </a:lnTo>
                  <a:lnTo>
                    <a:pt x="225614" y="102477"/>
                  </a:lnTo>
                  <a:lnTo>
                    <a:pt x="224591" y="105034"/>
                  </a:lnTo>
                  <a:lnTo>
                    <a:pt x="224795" y="106466"/>
                  </a:lnTo>
                  <a:lnTo>
                    <a:pt x="224386" y="106977"/>
                  </a:lnTo>
                  <a:lnTo>
                    <a:pt x="224386" y="107386"/>
                  </a:lnTo>
                  <a:lnTo>
                    <a:pt x="224080" y="106875"/>
                  </a:lnTo>
                  <a:lnTo>
                    <a:pt x="223977" y="106977"/>
                  </a:lnTo>
                  <a:lnTo>
                    <a:pt x="223875" y="106977"/>
                  </a:lnTo>
                  <a:lnTo>
                    <a:pt x="224284" y="113318"/>
                  </a:lnTo>
                  <a:lnTo>
                    <a:pt x="222955" y="115261"/>
                  </a:lnTo>
                  <a:lnTo>
                    <a:pt x="223159" y="115364"/>
                  </a:lnTo>
                  <a:lnTo>
                    <a:pt x="223568" y="115773"/>
                  </a:lnTo>
                  <a:lnTo>
                    <a:pt x="228989" y="114852"/>
                  </a:lnTo>
                  <a:lnTo>
                    <a:pt x="229193" y="114955"/>
                  </a:lnTo>
                  <a:lnTo>
                    <a:pt x="237068" y="112500"/>
                  </a:lnTo>
                  <a:lnTo>
                    <a:pt x="239932" y="113216"/>
                  </a:lnTo>
                  <a:lnTo>
                    <a:pt x="240136" y="113523"/>
                  </a:lnTo>
                  <a:lnTo>
                    <a:pt x="240034" y="113727"/>
                  </a:lnTo>
                  <a:lnTo>
                    <a:pt x="240341" y="115364"/>
                  </a:lnTo>
                  <a:lnTo>
                    <a:pt x="240034" y="115568"/>
                  </a:lnTo>
                  <a:lnTo>
                    <a:pt x="240341" y="115977"/>
                  </a:lnTo>
                  <a:lnTo>
                    <a:pt x="240648" y="115977"/>
                  </a:lnTo>
                  <a:lnTo>
                    <a:pt x="240648" y="115670"/>
                  </a:lnTo>
                  <a:lnTo>
                    <a:pt x="243205" y="113523"/>
                  </a:lnTo>
                  <a:lnTo>
                    <a:pt x="241261" y="116284"/>
                  </a:lnTo>
                  <a:lnTo>
                    <a:pt x="242795" y="115159"/>
                  </a:lnTo>
                  <a:lnTo>
                    <a:pt x="242795" y="115977"/>
                  </a:lnTo>
                  <a:lnTo>
                    <a:pt x="242182" y="116693"/>
                  </a:lnTo>
                  <a:lnTo>
                    <a:pt x="242182" y="116693"/>
                  </a:lnTo>
                  <a:lnTo>
                    <a:pt x="242898" y="116489"/>
                  </a:lnTo>
                  <a:lnTo>
                    <a:pt x="243000" y="116591"/>
                  </a:lnTo>
                  <a:lnTo>
                    <a:pt x="243102" y="116591"/>
                  </a:lnTo>
                  <a:lnTo>
                    <a:pt x="243102" y="116693"/>
                  </a:lnTo>
                  <a:lnTo>
                    <a:pt x="243000" y="116591"/>
                  </a:lnTo>
                  <a:lnTo>
                    <a:pt x="242898" y="116591"/>
                  </a:lnTo>
                  <a:lnTo>
                    <a:pt x="243000" y="119148"/>
                  </a:lnTo>
                  <a:lnTo>
                    <a:pt x="244739" y="119864"/>
                  </a:lnTo>
                  <a:lnTo>
                    <a:pt x="246273" y="119352"/>
                  </a:lnTo>
                  <a:lnTo>
                    <a:pt x="246170" y="119352"/>
                  </a:lnTo>
                  <a:lnTo>
                    <a:pt x="246784" y="119148"/>
                  </a:lnTo>
                  <a:lnTo>
                    <a:pt x="246784" y="119148"/>
                  </a:lnTo>
                  <a:lnTo>
                    <a:pt x="246273" y="119557"/>
                  </a:lnTo>
                  <a:lnTo>
                    <a:pt x="246989" y="119557"/>
                  </a:lnTo>
                  <a:lnTo>
                    <a:pt x="246784" y="119761"/>
                  </a:lnTo>
                  <a:lnTo>
                    <a:pt x="247193" y="120375"/>
                  </a:lnTo>
                  <a:lnTo>
                    <a:pt x="247500" y="120068"/>
                  </a:lnTo>
                  <a:lnTo>
                    <a:pt x="247295" y="120068"/>
                  </a:lnTo>
                  <a:lnTo>
                    <a:pt x="254148" y="115057"/>
                  </a:lnTo>
                  <a:lnTo>
                    <a:pt x="254045" y="114955"/>
                  </a:lnTo>
                  <a:lnTo>
                    <a:pt x="258648" y="109432"/>
                  </a:lnTo>
                  <a:lnTo>
                    <a:pt x="259261" y="106773"/>
                  </a:lnTo>
                  <a:lnTo>
                    <a:pt x="258648" y="104932"/>
                  </a:lnTo>
                  <a:lnTo>
                    <a:pt x="258034" y="104420"/>
                  </a:lnTo>
                  <a:lnTo>
                    <a:pt x="257932" y="103193"/>
                  </a:lnTo>
                  <a:lnTo>
                    <a:pt x="257318" y="103193"/>
                  </a:lnTo>
                  <a:lnTo>
                    <a:pt x="257318" y="103091"/>
                  </a:lnTo>
                  <a:lnTo>
                    <a:pt x="257114" y="103091"/>
                  </a:lnTo>
                  <a:lnTo>
                    <a:pt x="256909" y="101148"/>
                  </a:lnTo>
                  <a:lnTo>
                    <a:pt x="254966" y="99614"/>
                  </a:lnTo>
                  <a:lnTo>
                    <a:pt x="254761" y="95318"/>
                  </a:lnTo>
                  <a:lnTo>
                    <a:pt x="254250" y="94807"/>
                  </a:lnTo>
                  <a:lnTo>
                    <a:pt x="253739" y="94909"/>
                  </a:lnTo>
                  <a:lnTo>
                    <a:pt x="252920" y="91227"/>
                  </a:lnTo>
                  <a:lnTo>
                    <a:pt x="252818" y="91125"/>
                  </a:lnTo>
                  <a:close/>
                  <a:moveTo>
                    <a:pt x="272352" y="115466"/>
                  </a:moveTo>
                  <a:lnTo>
                    <a:pt x="272352" y="116591"/>
                  </a:lnTo>
                  <a:lnTo>
                    <a:pt x="272659" y="116386"/>
                  </a:lnTo>
                  <a:lnTo>
                    <a:pt x="272352" y="116693"/>
                  </a:lnTo>
                  <a:lnTo>
                    <a:pt x="272352" y="117511"/>
                  </a:lnTo>
                  <a:lnTo>
                    <a:pt x="272557" y="117000"/>
                  </a:lnTo>
                  <a:lnTo>
                    <a:pt x="272557" y="117307"/>
                  </a:lnTo>
                  <a:lnTo>
                    <a:pt x="272659" y="117205"/>
                  </a:lnTo>
                  <a:lnTo>
                    <a:pt x="272455" y="117716"/>
                  </a:lnTo>
                  <a:lnTo>
                    <a:pt x="272352" y="117614"/>
                  </a:lnTo>
                  <a:lnTo>
                    <a:pt x="272352" y="118125"/>
                  </a:lnTo>
                  <a:lnTo>
                    <a:pt x="272659" y="118227"/>
                  </a:lnTo>
                  <a:lnTo>
                    <a:pt x="272352" y="118330"/>
                  </a:lnTo>
                  <a:lnTo>
                    <a:pt x="272352" y="118227"/>
                  </a:lnTo>
                  <a:lnTo>
                    <a:pt x="270920" y="120170"/>
                  </a:lnTo>
                  <a:lnTo>
                    <a:pt x="270205" y="120477"/>
                  </a:lnTo>
                  <a:lnTo>
                    <a:pt x="270716" y="121398"/>
                  </a:lnTo>
                  <a:lnTo>
                    <a:pt x="269386" y="122523"/>
                  </a:lnTo>
                  <a:lnTo>
                    <a:pt x="269591" y="122420"/>
                  </a:lnTo>
                  <a:lnTo>
                    <a:pt x="269489" y="122625"/>
                  </a:lnTo>
                  <a:lnTo>
                    <a:pt x="270102" y="122625"/>
                  </a:lnTo>
                  <a:lnTo>
                    <a:pt x="275216" y="118739"/>
                  </a:lnTo>
                  <a:lnTo>
                    <a:pt x="274091" y="119148"/>
                  </a:lnTo>
                  <a:lnTo>
                    <a:pt x="273273" y="118739"/>
                  </a:lnTo>
                  <a:lnTo>
                    <a:pt x="273580" y="117818"/>
                  </a:lnTo>
                  <a:lnTo>
                    <a:pt x="273477" y="117818"/>
                  </a:lnTo>
                  <a:lnTo>
                    <a:pt x="273477" y="117614"/>
                  </a:lnTo>
                  <a:lnTo>
                    <a:pt x="273170" y="118330"/>
                  </a:lnTo>
                  <a:lnTo>
                    <a:pt x="272659" y="117920"/>
                  </a:lnTo>
                  <a:lnTo>
                    <a:pt x="273273" y="116284"/>
                  </a:lnTo>
                  <a:lnTo>
                    <a:pt x="273068" y="116386"/>
                  </a:lnTo>
                  <a:lnTo>
                    <a:pt x="272761" y="115875"/>
                  </a:lnTo>
                  <a:lnTo>
                    <a:pt x="272557" y="115977"/>
                  </a:lnTo>
                  <a:lnTo>
                    <a:pt x="272557" y="115977"/>
                  </a:lnTo>
                  <a:lnTo>
                    <a:pt x="272659" y="115466"/>
                  </a:lnTo>
                  <a:close/>
                  <a:moveTo>
                    <a:pt x="246959" y="123166"/>
                  </a:moveTo>
                  <a:lnTo>
                    <a:pt x="246901" y="123224"/>
                  </a:lnTo>
                  <a:lnTo>
                    <a:pt x="246901" y="123224"/>
                  </a:lnTo>
                  <a:lnTo>
                    <a:pt x="246959" y="123166"/>
                  </a:lnTo>
                  <a:close/>
                  <a:moveTo>
                    <a:pt x="246901" y="123224"/>
                  </a:moveTo>
                  <a:lnTo>
                    <a:pt x="246886" y="123239"/>
                  </a:lnTo>
                  <a:lnTo>
                    <a:pt x="246784" y="123443"/>
                  </a:lnTo>
                  <a:lnTo>
                    <a:pt x="246784" y="123443"/>
                  </a:lnTo>
                  <a:lnTo>
                    <a:pt x="246901" y="123224"/>
                  </a:lnTo>
                  <a:close/>
                  <a:moveTo>
                    <a:pt x="244841" y="121807"/>
                  </a:moveTo>
                  <a:lnTo>
                    <a:pt x="244330" y="123341"/>
                  </a:lnTo>
                  <a:lnTo>
                    <a:pt x="244432" y="123341"/>
                  </a:lnTo>
                  <a:lnTo>
                    <a:pt x="244330" y="123648"/>
                  </a:lnTo>
                  <a:lnTo>
                    <a:pt x="244227" y="123443"/>
                  </a:lnTo>
                  <a:lnTo>
                    <a:pt x="244330" y="124466"/>
                  </a:lnTo>
                  <a:lnTo>
                    <a:pt x="244023" y="124670"/>
                  </a:lnTo>
                  <a:lnTo>
                    <a:pt x="244739" y="124670"/>
                  </a:lnTo>
                  <a:lnTo>
                    <a:pt x="245659" y="123955"/>
                  </a:lnTo>
                  <a:lnTo>
                    <a:pt x="245557" y="124159"/>
                  </a:lnTo>
                  <a:lnTo>
                    <a:pt x="245557" y="124159"/>
                  </a:lnTo>
                  <a:lnTo>
                    <a:pt x="245966" y="124057"/>
                  </a:lnTo>
                  <a:lnTo>
                    <a:pt x="245761" y="124364"/>
                  </a:lnTo>
                  <a:lnTo>
                    <a:pt x="246901" y="123224"/>
                  </a:lnTo>
                  <a:lnTo>
                    <a:pt x="247602" y="121909"/>
                  </a:lnTo>
                  <a:lnTo>
                    <a:pt x="246375" y="122318"/>
                  </a:lnTo>
                  <a:lnTo>
                    <a:pt x="244841" y="121807"/>
                  </a:lnTo>
                  <a:close/>
                  <a:moveTo>
                    <a:pt x="265623" y="124957"/>
                  </a:moveTo>
                  <a:lnTo>
                    <a:pt x="265500" y="124977"/>
                  </a:lnTo>
                  <a:lnTo>
                    <a:pt x="265705" y="124977"/>
                  </a:lnTo>
                  <a:lnTo>
                    <a:pt x="265623" y="124957"/>
                  </a:lnTo>
                  <a:close/>
                  <a:moveTo>
                    <a:pt x="268568" y="121705"/>
                  </a:moveTo>
                  <a:lnTo>
                    <a:pt x="265091" y="124057"/>
                  </a:lnTo>
                  <a:lnTo>
                    <a:pt x="265193" y="123852"/>
                  </a:lnTo>
                  <a:lnTo>
                    <a:pt x="265193" y="123852"/>
                  </a:lnTo>
                  <a:lnTo>
                    <a:pt x="264784" y="124159"/>
                  </a:lnTo>
                  <a:lnTo>
                    <a:pt x="264580" y="124261"/>
                  </a:lnTo>
                  <a:lnTo>
                    <a:pt x="264375" y="124261"/>
                  </a:lnTo>
                  <a:lnTo>
                    <a:pt x="264375" y="124364"/>
                  </a:lnTo>
                  <a:lnTo>
                    <a:pt x="260489" y="126102"/>
                  </a:lnTo>
                  <a:lnTo>
                    <a:pt x="260489" y="126102"/>
                  </a:lnTo>
                  <a:lnTo>
                    <a:pt x="260591" y="126000"/>
                  </a:lnTo>
                  <a:lnTo>
                    <a:pt x="259466" y="126818"/>
                  </a:lnTo>
                  <a:lnTo>
                    <a:pt x="259670" y="126818"/>
                  </a:lnTo>
                  <a:lnTo>
                    <a:pt x="259364" y="126920"/>
                  </a:lnTo>
                  <a:lnTo>
                    <a:pt x="259568" y="126920"/>
                  </a:lnTo>
                  <a:lnTo>
                    <a:pt x="259063" y="127173"/>
                  </a:lnTo>
                  <a:lnTo>
                    <a:pt x="259063" y="127173"/>
                  </a:lnTo>
                  <a:lnTo>
                    <a:pt x="259159" y="127125"/>
                  </a:lnTo>
                  <a:lnTo>
                    <a:pt x="258955" y="127330"/>
                  </a:lnTo>
                  <a:lnTo>
                    <a:pt x="259261" y="127227"/>
                  </a:lnTo>
                  <a:lnTo>
                    <a:pt x="258955" y="127432"/>
                  </a:lnTo>
                  <a:lnTo>
                    <a:pt x="259670" y="127636"/>
                  </a:lnTo>
                  <a:lnTo>
                    <a:pt x="259875" y="127841"/>
                  </a:lnTo>
                  <a:lnTo>
                    <a:pt x="265295" y="124875"/>
                  </a:lnTo>
                  <a:lnTo>
                    <a:pt x="265623" y="124957"/>
                  </a:lnTo>
                  <a:lnTo>
                    <a:pt x="265623" y="124957"/>
                  </a:lnTo>
                  <a:lnTo>
                    <a:pt x="266114" y="124875"/>
                  </a:lnTo>
                  <a:lnTo>
                    <a:pt x="266011" y="124670"/>
                  </a:lnTo>
                  <a:lnTo>
                    <a:pt x="265909" y="124670"/>
                  </a:lnTo>
                  <a:lnTo>
                    <a:pt x="269284" y="122318"/>
                  </a:lnTo>
                  <a:lnTo>
                    <a:pt x="268875" y="122420"/>
                  </a:lnTo>
                  <a:lnTo>
                    <a:pt x="268875" y="122420"/>
                  </a:lnTo>
                  <a:lnTo>
                    <a:pt x="269080" y="122318"/>
                  </a:lnTo>
                  <a:lnTo>
                    <a:pt x="269284" y="122216"/>
                  </a:lnTo>
                  <a:lnTo>
                    <a:pt x="269284" y="122216"/>
                  </a:lnTo>
                  <a:lnTo>
                    <a:pt x="268670" y="122420"/>
                  </a:lnTo>
                  <a:lnTo>
                    <a:pt x="269080" y="122114"/>
                  </a:lnTo>
                  <a:lnTo>
                    <a:pt x="268159" y="122420"/>
                  </a:lnTo>
                  <a:lnTo>
                    <a:pt x="268261" y="122011"/>
                  </a:lnTo>
                  <a:lnTo>
                    <a:pt x="268568" y="121705"/>
                  </a:lnTo>
                  <a:close/>
                  <a:moveTo>
                    <a:pt x="76909" y="132648"/>
                  </a:moveTo>
                  <a:lnTo>
                    <a:pt x="77216" y="132852"/>
                  </a:lnTo>
                  <a:lnTo>
                    <a:pt x="77011" y="132955"/>
                  </a:lnTo>
                  <a:lnTo>
                    <a:pt x="77216" y="133057"/>
                  </a:lnTo>
                  <a:lnTo>
                    <a:pt x="76807" y="133261"/>
                  </a:lnTo>
                  <a:lnTo>
                    <a:pt x="77625" y="133057"/>
                  </a:lnTo>
                  <a:lnTo>
                    <a:pt x="77830" y="132750"/>
                  </a:lnTo>
                  <a:lnTo>
                    <a:pt x="76909" y="132648"/>
                  </a:lnTo>
                  <a:close/>
                  <a:moveTo>
                    <a:pt x="78136" y="132545"/>
                  </a:moveTo>
                  <a:lnTo>
                    <a:pt x="78136" y="133261"/>
                  </a:lnTo>
                  <a:lnTo>
                    <a:pt x="78648" y="133364"/>
                  </a:lnTo>
                  <a:lnTo>
                    <a:pt x="78545" y="133159"/>
                  </a:lnTo>
                  <a:lnTo>
                    <a:pt x="78852" y="133057"/>
                  </a:lnTo>
                  <a:lnTo>
                    <a:pt x="78955" y="132852"/>
                  </a:lnTo>
                  <a:lnTo>
                    <a:pt x="79057" y="132750"/>
                  </a:lnTo>
                  <a:lnTo>
                    <a:pt x="78750" y="132852"/>
                  </a:lnTo>
                  <a:lnTo>
                    <a:pt x="78443" y="132648"/>
                  </a:lnTo>
                  <a:lnTo>
                    <a:pt x="78545" y="132648"/>
                  </a:lnTo>
                  <a:lnTo>
                    <a:pt x="78136" y="132545"/>
                  </a:lnTo>
                  <a:close/>
                  <a:moveTo>
                    <a:pt x="78136" y="133261"/>
                  </a:moveTo>
                  <a:lnTo>
                    <a:pt x="78136" y="133568"/>
                  </a:lnTo>
                  <a:lnTo>
                    <a:pt x="78341" y="133364"/>
                  </a:lnTo>
                  <a:lnTo>
                    <a:pt x="78136" y="133261"/>
                  </a:lnTo>
                  <a:close/>
                  <a:moveTo>
                    <a:pt x="68830" y="133875"/>
                  </a:moveTo>
                  <a:lnTo>
                    <a:pt x="67970" y="133970"/>
                  </a:lnTo>
                  <a:lnTo>
                    <a:pt x="67970" y="133970"/>
                  </a:lnTo>
                  <a:lnTo>
                    <a:pt x="68114" y="133875"/>
                  </a:lnTo>
                  <a:close/>
                  <a:moveTo>
                    <a:pt x="63920" y="8386"/>
                  </a:moveTo>
                  <a:lnTo>
                    <a:pt x="62795" y="8795"/>
                  </a:lnTo>
                  <a:lnTo>
                    <a:pt x="63000" y="8795"/>
                  </a:lnTo>
                  <a:lnTo>
                    <a:pt x="62182" y="9000"/>
                  </a:lnTo>
                  <a:lnTo>
                    <a:pt x="61568" y="10330"/>
                  </a:lnTo>
                  <a:lnTo>
                    <a:pt x="62693" y="10534"/>
                  </a:lnTo>
                  <a:lnTo>
                    <a:pt x="62693" y="10636"/>
                  </a:lnTo>
                  <a:lnTo>
                    <a:pt x="62386" y="10739"/>
                  </a:lnTo>
                  <a:lnTo>
                    <a:pt x="62591" y="10636"/>
                  </a:lnTo>
                  <a:lnTo>
                    <a:pt x="61977" y="10841"/>
                  </a:lnTo>
                  <a:lnTo>
                    <a:pt x="62080" y="10841"/>
                  </a:lnTo>
                  <a:lnTo>
                    <a:pt x="61568" y="11148"/>
                  </a:lnTo>
                  <a:lnTo>
                    <a:pt x="62182" y="11250"/>
                  </a:lnTo>
                  <a:lnTo>
                    <a:pt x="60136" y="12068"/>
                  </a:lnTo>
                  <a:lnTo>
                    <a:pt x="59727" y="12784"/>
                  </a:lnTo>
                  <a:lnTo>
                    <a:pt x="59216" y="12784"/>
                  </a:lnTo>
                  <a:lnTo>
                    <a:pt x="59216" y="13091"/>
                  </a:lnTo>
                  <a:lnTo>
                    <a:pt x="59114" y="12682"/>
                  </a:lnTo>
                  <a:lnTo>
                    <a:pt x="59420" y="12682"/>
                  </a:lnTo>
                  <a:lnTo>
                    <a:pt x="59727" y="12477"/>
                  </a:lnTo>
                  <a:lnTo>
                    <a:pt x="59420" y="12477"/>
                  </a:lnTo>
                  <a:lnTo>
                    <a:pt x="60239" y="11557"/>
                  </a:lnTo>
                  <a:lnTo>
                    <a:pt x="59523" y="11761"/>
                  </a:lnTo>
                  <a:lnTo>
                    <a:pt x="59523" y="11761"/>
                  </a:lnTo>
                  <a:lnTo>
                    <a:pt x="59932" y="11557"/>
                  </a:lnTo>
                  <a:lnTo>
                    <a:pt x="59523" y="11557"/>
                  </a:lnTo>
                  <a:lnTo>
                    <a:pt x="59420" y="11352"/>
                  </a:lnTo>
                  <a:lnTo>
                    <a:pt x="58602" y="11455"/>
                  </a:lnTo>
                  <a:lnTo>
                    <a:pt x="58500" y="11864"/>
                  </a:lnTo>
                  <a:lnTo>
                    <a:pt x="59114" y="11966"/>
                  </a:lnTo>
                  <a:lnTo>
                    <a:pt x="58500" y="12068"/>
                  </a:lnTo>
                  <a:lnTo>
                    <a:pt x="58295" y="11761"/>
                  </a:lnTo>
                  <a:lnTo>
                    <a:pt x="58295" y="11966"/>
                  </a:lnTo>
                  <a:lnTo>
                    <a:pt x="54307" y="11557"/>
                  </a:lnTo>
                  <a:lnTo>
                    <a:pt x="53795" y="11045"/>
                  </a:lnTo>
                  <a:lnTo>
                    <a:pt x="51750" y="11557"/>
                  </a:lnTo>
                  <a:lnTo>
                    <a:pt x="54000" y="11250"/>
                  </a:lnTo>
                  <a:lnTo>
                    <a:pt x="54000" y="11250"/>
                  </a:lnTo>
                  <a:lnTo>
                    <a:pt x="52057" y="11966"/>
                  </a:lnTo>
                  <a:lnTo>
                    <a:pt x="51239" y="13193"/>
                  </a:lnTo>
                  <a:lnTo>
                    <a:pt x="50932" y="12068"/>
                  </a:lnTo>
                  <a:lnTo>
                    <a:pt x="50727" y="11966"/>
                  </a:lnTo>
                  <a:lnTo>
                    <a:pt x="50625" y="11864"/>
                  </a:lnTo>
                  <a:lnTo>
                    <a:pt x="46943" y="11864"/>
                  </a:lnTo>
                  <a:lnTo>
                    <a:pt x="48375" y="11455"/>
                  </a:lnTo>
                  <a:lnTo>
                    <a:pt x="42341" y="10636"/>
                  </a:lnTo>
                  <a:lnTo>
                    <a:pt x="42852" y="10330"/>
                  </a:lnTo>
                  <a:lnTo>
                    <a:pt x="43057" y="9920"/>
                  </a:lnTo>
                  <a:lnTo>
                    <a:pt x="42545" y="10023"/>
                  </a:lnTo>
                  <a:lnTo>
                    <a:pt x="42750" y="10125"/>
                  </a:lnTo>
                  <a:lnTo>
                    <a:pt x="41420" y="10636"/>
                  </a:lnTo>
                  <a:lnTo>
                    <a:pt x="41420" y="9920"/>
                  </a:lnTo>
                  <a:lnTo>
                    <a:pt x="40909" y="9716"/>
                  </a:lnTo>
                  <a:lnTo>
                    <a:pt x="40909" y="9716"/>
                  </a:lnTo>
                  <a:lnTo>
                    <a:pt x="41011" y="9818"/>
                  </a:lnTo>
                  <a:lnTo>
                    <a:pt x="41114" y="9818"/>
                  </a:lnTo>
                  <a:lnTo>
                    <a:pt x="39580" y="10330"/>
                  </a:lnTo>
                  <a:lnTo>
                    <a:pt x="39989" y="10125"/>
                  </a:lnTo>
                  <a:lnTo>
                    <a:pt x="37841" y="10739"/>
                  </a:lnTo>
                  <a:lnTo>
                    <a:pt x="38045" y="10534"/>
                  </a:lnTo>
                  <a:lnTo>
                    <a:pt x="37739" y="10636"/>
                  </a:lnTo>
                  <a:lnTo>
                    <a:pt x="37841" y="10636"/>
                  </a:lnTo>
                  <a:lnTo>
                    <a:pt x="36409" y="11045"/>
                  </a:lnTo>
                  <a:lnTo>
                    <a:pt x="36102" y="11045"/>
                  </a:lnTo>
                  <a:lnTo>
                    <a:pt x="35898" y="11148"/>
                  </a:lnTo>
                  <a:lnTo>
                    <a:pt x="35898" y="11045"/>
                  </a:lnTo>
                  <a:lnTo>
                    <a:pt x="36102" y="11045"/>
                  </a:lnTo>
                  <a:lnTo>
                    <a:pt x="39682" y="9920"/>
                  </a:lnTo>
                  <a:lnTo>
                    <a:pt x="37330" y="10330"/>
                  </a:lnTo>
                  <a:lnTo>
                    <a:pt x="37432" y="10330"/>
                  </a:lnTo>
                  <a:lnTo>
                    <a:pt x="35795" y="10739"/>
                  </a:lnTo>
                  <a:lnTo>
                    <a:pt x="36307" y="10534"/>
                  </a:lnTo>
                  <a:lnTo>
                    <a:pt x="34466" y="10841"/>
                  </a:lnTo>
                  <a:lnTo>
                    <a:pt x="34670" y="10943"/>
                  </a:lnTo>
                  <a:lnTo>
                    <a:pt x="34364" y="11045"/>
                  </a:lnTo>
                  <a:lnTo>
                    <a:pt x="34568" y="11148"/>
                  </a:lnTo>
                  <a:lnTo>
                    <a:pt x="25466" y="9716"/>
                  </a:lnTo>
                  <a:lnTo>
                    <a:pt x="25773" y="9614"/>
                  </a:lnTo>
                  <a:lnTo>
                    <a:pt x="25466" y="9614"/>
                  </a:lnTo>
                  <a:lnTo>
                    <a:pt x="25466" y="9511"/>
                  </a:lnTo>
                  <a:lnTo>
                    <a:pt x="25364" y="9511"/>
                  </a:lnTo>
                  <a:lnTo>
                    <a:pt x="25773" y="9409"/>
                  </a:lnTo>
                  <a:lnTo>
                    <a:pt x="24239" y="9307"/>
                  </a:lnTo>
                  <a:lnTo>
                    <a:pt x="24341" y="9205"/>
                  </a:lnTo>
                  <a:lnTo>
                    <a:pt x="23318" y="9409"/>
                  </a:lnTo>
                  <a:lnTo>
                    <a:pt x="23318" y="9307"/>
                  </a:lnTo>
                  <a:lnTo>
                    <a:pt x="24034" y="9102"/>
                  </a:lnTo>
                  <a:lnTo>
                    <a:pt x="23625" y="9000"/>
                  </a:lnTo>
                  <a:lnTo>
                    <a:pt x="23727" y="8898"/>
                  </a:lnTo>
                  <a:lnTo>
                    <a:pt x="23727" y="8898"/>
                  </a:lnTo>
                  <a:lnTo>
                    <a:pt x="21068" y="9409"/>
                  </a:lnTo>
                  <a:lnTo>
                    <a:pt x="21068" y="9409"/>
                  </a:lnTo>
                  <a:lnTo>
                    <a:pt x="21273" y="9307"/>
                  </a:lnTo>
                  <a:lnTo>
                    <a:pt x="20455" y="9511"/>
                  </a:lnTo>
                  <a:lnTo>
                    <a:pt x="20761" y="9614"/>
                  </a:lnTo>
                  <a:lnTo>
                    <a:pt x="20148" y="9818"/>
                  </a:lnTo>
                  <a:lnTo>
                    <a:pt x="20045" y="9818"/>
                  </a:lnTo>
                  <a:lnTo>
                    <a:pt x="20455" y="9614"/>
                  </a:lnTo>
                  <a:lnTo>
                    <a:pt x="18637" y="9901"/>
                  </a:lnTo>
                  <a:lnTo>
                    <a:pt x="18637" y="9901"/>
                  </a:lnTo>
                  <a:lnTo>
                    <a:pt x="13295" y="11455"/>
                  </a:lnTo>
                  <a:lnTo>
                    <a:pt x="13398" y="11455"/>
                  </a:lnTo>
                  <a:lnTo>
                    <a:pt x="13193" y="11557"/>
                  </a:lnTo>
                  <a:lnTo>
                    <a:pt x="14011" y="12273"/>
                  </a:lnTo>
                  <a:lnTo>
                    <a:pt x="13909" y="12682"/>
                  </a:lnTo>
                  <a:lnTo>
                    <a:pt x="14625" y="12580"/>
                  </a:lnTo>
                  <a:lnTo>
                    <a:pt x="14625" y="12580"/>
                  </a:lnTo>
                  <a:lnTo>
                    <a:pt x="14523" y="12682"/>
                  </a:lnTo>
                  <a:lnTo>
                    <a:pt x="14932" y="12682"/>
                  </a:lnTo>
                  <a:lnTo>
                    <a:pt x="14523" y="12989"/>
                  </a:lnTo>
                  <a:lnTo>
                    <a:pt x="15341" y="13091"/>
                  </a:lnTo>
                  <a:lnTo>
                    <a:pt x="14727" y="13193"/>
                  </a:lnTo>
                  <a:lnTo>
                    <a:pt x="14523" y="12989"/>
                  </a:lnTo>
                  <a:lnTo>
                    <a:pt x="14420" y="12886"/>
                  </a:lnTo>
                  <a:lnTo>
                    <a:pt x="14420" y="12784"/>
                  </a:lnTo>
                  <a:lnTo>
                    <a:pt x="14114" y="12989"/>
                  </a:lnTo>
                  <a:lnTo>
                    <a:pt x="14114" y="13295"/>
                  </a:lnTo>
                  <a:lnTo>
                    <a:pt x="14523" y="13295"/>
                  </a:lnTo>
                  <a:lnTo>
                    <a:pt x="14420" y="13398"/>
                  </a:lnTo>
                  <a:lnTo>
                    <a:pt x="12375" y="13398"/>
                  </a:lnTo>
                  <a:lnTo>
                    <a:pt x="12886" y="13091"/>
                  </a:lnTo>
                  <a:lnTo>
                    <a:pt x="11250" y="13398"/>
                  </a:lnTo>
                  <a:lnTo>
                    <a:pt x="11352" y="13398"/>
                  </a:lnTo>
                  <a:lnTo>
                    <a:pt x="9205" y="13909"/>
                  </a:lnTo>
                  <a:lnTo>
                    <a:pt x="9818" y="14216"/>
                  </a:lnTo>
                  <a:lnTo>
                    <a:pt x="9102" y="14318"/>
                  </a:lnTo>
                  <a:lnTo>
                    <a:pt x="9205" y="14523"/>
                  </a:lnTo>
                  <a:lnTo>
                    <a:pt x="9102" y="14932"/>
                  </a:lnTo>
                  <a:lnTo>
                    <a:pt x="11045" y="14932"/>
                  </a:lnTo>
                  <a:lnTo>
                    <a:pt x="11045" y="15034"/>
                  </a:lnTo>
                  <a:lnTo>
                    <a:pt x="12580" y="14625"/>
                  </a:lnTo>
                  <a:lnTo>
                    <a:pt x="12784" y="14830"/>
                  </a:lnTo>
                  <a:lnTo>
                    <a:pt x="12068" y="15034"/>
                  </a:lnTo>
                  <a:lnTo>
                    <a:pt x="11659" y="15648"/>
                  </a:lnTo>
                  <a:lnTo>
                    <a:pt x="10534" y="15852"/>
                  </a:lnTo>
                  <a:lnTo>
                    <a:pt x="8795" y="16261"/>
                  </a:lnTo>
                  <a:lnTo>
                    <a:pt x="8489" y="16159"/>
                  </a:lnTo>
                  <a:lnTo>
                    <a:pt x="7745" y="16624"/>
                  </a:lnTo>
                  <a:lnTo>
                    <a:pt x="7745" y="16624"/>
                  </a:lnTo>
                  <a:lnTo>
                    <a:pt x="5727" y="17489"/>
                  </a:lnTo>
                  <a:lnTo>
                    <a:pt x="5830" y="17489"/>
                  </a:lnTo>
                  <a:lnTo>
                    <a:pt x="5420" y="17693"/>
                  </a:lnTo>
                  <a:lnTo>
                    <a:pt x="5625" y="17693"/>
                  </a:lnTo>
                  <a:lnTo>
                    <a:pt x="5318" y="17898"/>
                  </a:lnTo>
                  <a:lnTo>
                    <a:pt x="5420" y="17898"/>
                  </a:lnTo>
                  <a:lnTo>
                    <a:pt x="5318" y="18102"/>
                  </a:lnTo>
                  <a:lnTo>
                    <a:pt x="5318" y="18102"/>
                  </a:lnTo>
                  <a:lnTo>
                    <a:pt x="5727" y="17898"/>
                  </a:lnTo>
                  <a:lnTo>
                    <a:pt x="5625" y="18000"/>
                  </a:lnTo>
                  <a:lnTo>
                    <a:pt x="5727" y="18000"/>
                  </a:lnTo>
                  <a:lnTo>
                    <a:pt x="5625" y="18102"/>
                  </a:lnTo>
                  <a:lnTo>
                    <a:pt x="5830" y="18102"/>
                  </a:lnTo>
                  <a:lnTo>
                    <a:pt x="5420" y="18205"/>
                  </a:lnTo>
                  <a:lnTo>
                    <a:pt x="6545" y="18307"/>
                  </a:lnTo>
                  <a:lnTo>
                    <a:pt x="6239" y="18307"/>
                  </a:lnTo>
                  <a:lnTo>
                    <a:pt x="6443" y="18409"/>
                  </a:lnTo>
                  <a:lnTo>
                    <a:pt x="6034" y="18614"/>
                  </a:lnTo>
                  <a:lnTo>
                    <a:pt x="6034" y="18614"/>
                  </a:lnTo>
                  <a:lnTo>
                    <a:pt x="6136" y="18409"/>
                  </a:lnTo>
                  <a:lnTo>
                    <a:pt x="5625" y="18511"/>
                  </a:lnTo>
                  <a:lnTo>
                    <a:pt x="5625" y="18307"/>
                  </a:lnTo>
                  <a:lnTo>
                    <a:pt x="4807" y="18614"/>
                  </a:lnTo>
                  <a:lnTo>
                    <a:pt x="5011" y="18614"/>
                  </a:lnTo>
                  <a:lnTo>
                    <a:pt x="5011" y="19227"/>
                  </a:lnTo>
                  <a:lnTo>
                    <a:pt x="7466" y="18511"/>
                  </a:lnTo>
                  <a:lnTo>
                    <a:pt x="7466" y="18511"/>
                  </a:lnTo>
                  <a:lnTo>
                    <a:pt x="5727" y="19943"/>
                  </a:lnTo>
                  <a:lnTo>
                    <a:pt x="5932" y="19943"/>
                  </a:lnTo>
                  <a:lnTo>
                    <a:pt x="5011" y="20352"/>
                  </a:lnTo>
                  <a:lnTo>
                    <a:pt x="6750" y="20045"/>
                  </a:lnTo>
                  <a:lnTo>
                    <a:pt x="7159" y="20352"/>
                  </a:lnTo>
                  <a:lnTo>
                    <a:pt x="8386" y="20045"/>
                  </a:lnTo>
                  <a:lnTo>
                    <a:pt x="8386" y="20045"/>
                  </a:lnTo>
                  <a:lnTo>
                    <a:pt x="7875" y="20352"/>
                  </a:lnTo>
                  <a:lnTo>
                    <a:pt x="7875" y="20352"/>
                  </a:lnTo>
                  <a:lnTo>
                    <a:pt x="9511" y="19943"/>
                  </a:lnTo>
                  <a:lnTo>
                    <a:pt x="8080" y="20761"/>
                  </a:lnTo>
                  <a:lnTo>
                    <a:pt x="8182" y="20864"/>
                  </a:lnTo>
                  <a:lnTo>
                    <a:pt x="5523" y="22193"/>
                  </a:lnTo>
                  <a:lnTo>
                    <a:pt x="5523" y="22091"/>
                  </a:lnTo>
                  <a:lnTo>
                    <a:pt x="3375" y="22909"/>
                  </a:lnTo>
                  <a:lnTo>
                    <a:pt x="3375" y="23114"/>
                  </a:lnTo>
                  <a:lnTo>
                    <a:pt x="3170" y="23011"/>
                  </a:lnTo>
                  <a:lnTo>
                    <a:pt x="2966" y="23114"/>
                  </a:lnTo>
                  <a:lnTo>
                    <a:pt x="2966" y="23114"/>
                  </a:lnTo>
                  <a:lnTo>
                    <a:pt x="3170" y="22909"/>
                  </a:lnTo>
                  <a:lnTo>
                    <a:pt x="2864" y="23011"/>
                  </a:lnTo>
                  <a:lnTo>
                    <a:pt x="2864" y="23011"/>
                  </a:lnTo>
                  <a:lnTo>
                    <a:pt x="2966" y="22909"/>
                  </a:lnTo>
                  <a:lnTo>
                    <a:pt x="1120" y="23634"/>
                  </a:lnTo>
                  <a:lnTo>
                    <a:pt x="1120" y="23634"/>
                  </a:lnTo>
                  <a:lnTo>
                    <a:pt x="1023" y="23830"/>
                  </a:lnTo>
                  <a:lnTo>
                    <a:pt x="2276" y="23472"/>
                  </a:lnTo>
                  <a:lnTo>
                    <a:pt x="2276" y="23472"/>
                  </a:lnTo>
                  <a:lnTo>
                    <a:pt x="3886" y="23114"/>
                  </a:lnTo>
                  <a:lnTo>
                    <a:pt x="3682" y="23318"/>
                  </a:lnTo>
                  <a:lnTo>
                    <a:pt x="5069" y="22823"/>
                  </a:lnTo>
                  <a:lnTo>
                    <a:pt x="5069" y="22823"/>
                  </a:lnTo>
                  <a:lnTo>
                    <a:pt x="5216" y="22602"/>
                  </a:lnTo>
                  <a:lnTo>
                    <a:pt x="5932" y="22398"/>
                  </a:lnTo>
                  <a:lnTo>
                    <a:pt x="5830" y="22398"/>
                  </a:lnTo>
                  <a:lnTo>
                    <a:pt x="10534" y="20761"/>
                  </a:lnTo>
                  <a:lnTo>
                    <a:pt x="10432" y="20761"/>
                  </a:lnTo>
                  <a:lnTo>
                    <a:pt x="11352" y="20352"/>
                  </a:lnTo>
                  <a:lnTo>
                    <a:pt x="11455" y="19943"/>
                  </a:lnTo>
                  <a:lnTo>
                    <a:pt x="12580" y="19330"/>
                  </a:lnTo>
                  <a:lnTo>
                    <a:pt x="12580" y="19432"/>
                  </a:lnTo>
                  <a:lnTo>
                    <a:pt x="12886" y="19330"/>
                  </a:lnTo>
                  <a:lnTo>
                    <a:pt x="12886" y="19227"/>
                  </a:lnTo>
                  <a:lnTo>
                    <a:pt x="17386" y="17693"/>
                  </a:lnTo>
                  <a:lnTo>
                    <a:pt x="16568" y="18102"/>
                  </a:lnTo>
                  <a:lnTo>
                    <a:pt x="16875" y="18205"/>
                  </a:lnTo>
                  <a:lnTo>
                    <a:pt x="16875" y="18307"/>
                  </a:lnTo>
                  <a:lnTo>
                    <a:pt x="14011" y="19125"/>
                  </a:lnTo>
                  <a:lnTo>
                    <a:pt x="14318" y="19330"/>
                  </a:lnTo>
                  <a:lnTo>
                    <a:pt x="13193" y="19841"/>
                  </a:lnTo>
                  <a:lnTo>
                    <a:pt x="15443" y="19227"/>
                  </a:lnTo>
                  <a:lnTo>
                    <a:pt x="15443" y="19227"/>
                  </a:lnTo>
                  <a:lnTo>
                    <a:pt x="15341" y="19330"/>
                  </a:lnTo>
                  <a:lnTo>
                    <a:pt x="15852" y="19023"/>
                  </a:lnTo>
                  <a:lnTo>
                    <a:pt x="15852" y="19125"/>
                  </a:lnTo>
                  <a:lnTo>
                    <a:pt x="17284" y="18614"/>
                  </a:lnTo>
                  <a:lnTo>
                    <a:pt x="16875" y="18614"/>
                  </a:lnTo>
                  <a:lnTo>
                    <a:pt x="17284" y="18409"/>
                  </a:lnTo>
                  <a:lnTo>
                    <a:pt x="17182" y="18409"/>
                  </a:lnTo>
                  <a:lnTo>
                    <a:pt x="17554" y="18186"/>
                  </a:lnTo>
                  <a:lnTo>
                    <a:pt x="17554" y="18186"/>
                  </a:lnTo>
                  <a:lnTo>
                    <a:pt x="18205" y="18000"/>
                  </a:lnTo>
                  <a:lnTo>
                    <a:pt x="18205" y="18000"/>
                  </a:lnTo>
                  <a:lnTo>
                    <a:pt x="17795" y="18307"/>
                  </a:lnTo>
                  <a:lnTo>
                    <a:pt x="19125" y="18102"/>
                  </a:lnTo>
                  <a:lnTo>
                    <a:pt x="18614" y="18409"/>
                  </a:lnTo>
                  <a:lnTo>
                    <a:pt x="18818" y="18409"/>
                  </a:lnTo>
                  <a:lnTo>
                    <a:pt x="18818" y="18511"/>
                  </a:lnTo>
                  <a:lnTo>
                    <a:pt x="19125" y="18511"/>
                  </a:lnTo>
                  <a:lnTo>
                    <a:pt x="18818" y="18716"/>
                  </a:lnTo>
                  <a:lnTo>
                    <a:pt x="19227" y="18716"/>
                  </a:lnTo>
                  <a:lnTo>
                    <a:pt x="19841" y="18511"/>
                  </a:lnTo>
                  <a:lnTo>
                    <a:pt x="19432" y="18920"/>
                  </a:lnTo>
                  <a:lnTo>
                    <a:pt x="19636" y="19125"/>
                  </a:lnTo>
                  <a:lnTo>
                    <a:pt x="21682" y="19023"/>
                  </a:lnTo>
                  <a:lnTo>
                    <a:pt x="21682" y="19023"/>
                  </a:lnTo>
                  <a:lnTo>
                    <a:pt x="21477" y="19227"/>
                  </a:lnTo>
                  <a:lnTo>
                    <a:pt x="23216" y="19227"/>
                  </a:lnTo>
                  <a:lnTo>
                    <a:pt x="22295" y="19534"/>
                  </a:lnTo>
                  <a:lnTo>
                    <a:pt x="22909" y="19943"/>
                  </a:lnTo>
                  <a:lnTo>
                    <a:pt x="22807" y="19943"/>
                  </a:lnTo>
                  <a:lnTo>
                    <a:pt x="23216" y="20659"/>
                  </a:lnTo>
                  <a:lnTo>
                    <a:pt x="23830" y="20659"/>
                  </a:lnTo>
                  <a:lnTo>
                    <a:pt x="23830" y="20455"/>
                  </a:lnTo>
                  <a:lnTo>
                    <a:pt x="24034" y="20352"/>
                  </a:lnTo>
                  <a:lnTo>
                    <a:pt x="23625" y="20148"/>
                  </a:lnTo>
                  <a:lnTo>
                    <a:pt x="24545" y="20045"/>
                  </a:lnTo>
                  <a:lnTo>
                    <a:pt x="24443" y="20148"/>
                  </a:lnTo>
                  <a:lnTo>
                    <a:pt x="24648" y="20148"/>
                  </a:lnTo>
                  <a:lnTo>
                    <a:pt x="24136" y="20659"/>
                  </a:lnTo>
                  <a:lnTo>
                    <a:pt x="24545" y="20761"/>
                  </a:lnTo>
                  <a:lnTo>
                    <a:pt x="25466" y="19636"/>
                  </a:lnTo>
                  <a:lnTo>
                    <a:pt x="24955" y="20557"/>
                  </a:lnTo>
                  <a:lnTo>
                    <a:pt x="25159" y="20761"/>
                  </a:lnTo>
                  <a:lnTo>
                    <a:pt x="25670" y="20557"/>
                  </a:lnTo>
                  <a:lnTo>
                    <a:pt x="25159" y="20966"/>
                  </a:lnTo>
                  <a:lnTo>
                    <a:pt x="25568" y="21170"/>
                  </a:lnTo>
                  <a:lnTo>
                    <a:pt x="24750" y="21784"/>
                  </a:lnTo>
                  <a:lnTo>
                    <a:pt x="25159" y="21886"/>
                  </a:lnTo>
                  <a:lnTo>
                    <a:pt x="25159" y="22193"/>
                  </a:lnTo>
                  <a:lnTo>
                    <a:pt x="25057" y="22295"/>
                  </a:lnTo>
                  <a:lnTo>
                    <a:pt x="25364" y="22705"/>
                  </a:lnTo>
                  <a:lnTo>
                    <a:pt x="24648" y="23114"/>
                  </a:lnTo>
                  <a:lnTo>
                    <a:pt x="24545" y="23420"/>
                  </a:lnTo>
                  <a:lnTo>
                    <a:pt x="25670" y="22807"/>
                  </a:lnTo>
                  <a:lnTo>
                    <a:pt x="24750" y="24136"/>
                  </a:lnTo>
                  <a:lnTo>
                    <a:pt x="26284" y="23011"/>
                  </a:lnTo>
                  <a:lnTo>
                    <a:pt x="26284" y="23011"/>
                  </a:lnTo>
                  <a:lnTo>
                    <a:pt x="25568" y="23830"/>
                  </a:lnTo>
                  <a:lnTo>
                    <a:pt x="25568" y="23830"/>
                  </a:lnTo>
                  <a:lnTo>
                    <a:pt x="26182" y="23318"/>
                  </a:lnTo>
                  <a:lnTo>
                    <a:pt x="26182" y="23495"/>
                  </a:lnTo>
                  <a:lnTo>
                    <a:pt x="26182" y="23495"/>
                  </a:lnTo>
                  <a:lnTo>
                    <a:pt x="24750" y="24545"/>
                  </a:lnTo>
                  <a:lnTo>
                    <a:pt x="25159" y="24648"/>
                  </a:lnTo>
                  <a:lnTo>
                    <a:pt x="24443" y="25364"/>
                  </a:lnTo>
                  <a:lnTo>
                    <a:pt x="24443" y="25568"/>
                  </a:lnTo>
                  <a:lnTo>
                    <a:pt x="25261" y="25261"/>
                  </a:lnTo>
                  <a:lnTo>
                    <a:pt x="25364" y="25159"/>
                  </a:lnTo>
                  <a:lnTo>
                    <a:pt x="25773" y="25057"/>
                  </a:lnTo>
                  <a:lnTo>
                    <a:pt x="25364" y="25261"/>
                  </a:lnTo>
                  <a:lnTo>
                    <a:pt x="25773" y="25568"/>
                  </a:lnTo>
                  <a:lnTo>
                    <a:pt x="25261" y="25261"/>
                  </a:lnTo>
                  <a:lnTo>
                    <a:pt x="24955" y="25466"/>
                  </a:lnTo>
                  <a:lnTo>
                    <a:pt x="25364" y="25977"/>
                  </a:lnTo>
                  <a:lnTo>
                    <a:pt x="24750" y="26489"/>
                  </a:lnTo>
                  <a:lnTo>
                    <a:pt x="24750" y="26489"/>
                  </a:lnTo>
                  <a:lnTo>
                    <a:pt x="25159" y="26284"/>
                  </a:lnTo>
                  <a:lnTo>
                    <a:pt x="24545" y="26693"/>
                  </a:lnTo>
                  <a:lnTo>
                    <a:pt x="24443" y="27000"/>
                  </a:lnTo>
                  <a:lnTo>
                    <a:pt x="26080" y="25977"/>
                  </a:lnTo>
                  <a:lnTo>
                    <a:pt x="25670" y="26386"/>
                  </a:lnTo>
                  <a:lnTo>
                    <a:pt x="25773" y="26795"/>
                  </a:lnTo>
                  <a:lnTo>
                    <a:pt x="25568" y="26489"/>
                  </a:lnTo>
                  <a:lnTo>
                    <a:pt x="24852" y="26795"/>
                  </a:lnTo>
                  <a:lnTo>
                    <a:pt x="24955" y="26795"/>
                  </a:lnTo>
                  <a:lnTo>
                    <a:pt x="24545" y="27307"/>
                  </a:lnTo>
                  <a:lnTo>
                    <a:pt x="25466" y="27102"/>
                  </a:lnTo>
                  <a:lnTo>
                    <a:pt x="24341" y="27614"/>
                  </a:lnTo>
                  <a:lnTo>
                    <a:pt x="25159" y="27818"/>
                  </a:lnTo>
                  <a:lnTo>
                    <a:pt x="25057" y="27920"/>
                  </a:lnTo>
                  <a:lnTo>
                    <a:pt x="25159" y="28023"/>
                  </a:lnTo>
                  <a:lnTo>
                    <a:pt x="24852" y="28125"/>
                  </a:lnTo>
                  <a:lnTo>
                    <a:pt x="25364" y="28125"/>
                  </a:lnTo>
                  <a:lnTo>
                    <a:pt x="24852" y="28227"/>
                  </a:lnTo>
                  <a:lnTo>
                    <a:pt x="25977" y="28227"/>
                  </a:lnTo>
                  <a:lnTo>
                    <a:pt x="26284" y="27920"/>
                  </a:lnTo>
                  <a:lnTo>
                    <a:pt x="25773" y="28841"/>
                  </a:lnTo>
                  <a:lnTo>
                    <a:pt x="26591" y="28636"/>
                  </a:lnTo>
                  <a:lnTo>
                    <a:pt x="26489" y="29148"/>
                  </a:lnTo>
                  <a:lnTo>
                    <a:pt x="26182" y="29352"/>
                  </a:lnTo>
                  <a:lnTo>
                    <a:pt x="26182" y="29352"/>
                  </a:lnTo>
                  <a:lnTo>
                    <a:pt x="26795" y="29148"/>
                  </a:lnTo>
                  <a:lnTo>
                    <a:pt x="26489" y="29455"/>
                  </a:lnTo>
                  <a:lnTo>
                    <a:pt x="26898" y="29455"/>
                  </a:lnTo>
                  <a:lnTo>
                    <a:pt x="26489" y="29659"/>
                  </a:lnTo>
                  <a:lnTo>
                    <a:pt x="26489" y="29864"/>
                  </a:lnTo>
                  <a:lnTo>
                    <a:pt x="26591" y="30068"/>
                  </a:lnTo>
                  <a:lnTo>
                    <a:pt x="26693" y="30068"/>
                  </a:lnTo>
                  <a:lnTo>
                    <a:pt x="26386" y="30375"/>
                  </a:lnTo>
                  <a:lnTo>
                    <a:pt x="26386" y="30682"/>
                  </a:lnTo>
                  <a:lnTo>
                    <a:pt x="26489" y="30682"/>
                  </a:lnTo>
                  <a:lnTo>
                    <a:pt x="26386" y="30784"/>
                  </a:lnTo>
                  <a:lnTo>
                    <a:pt x="26386" y="30682"/>
                  </a:lnTo>
                  <a:lnTo>
                    <a:pt x="26080" y="31295"/>
                  </a:lnTo>
                  <a:lnTo>
                    <a:pt x="25670" y="31500"/>
                  </a:lnTo>
                  <a:lnTo>
                    <a:pt x="25568" y="31602"/>
                  </a:lnTo>
                  <a:lnTo>
                    <a:pt x="25568" y="31500"/>
                  </a:lnTo>
                  <a:lnTo>
                    <a:pt x="25670" y="31500"/>
                  </a:lnTo>
                  <a:lnTo>
                    <a:pt x="26182" y="30886"/>
                  </a:lnTo>
                  <a:lnTo>
                    <a:pt x="26182" y="30886"/>
                  </a:lnTo>
                  <a:lnTo>
                    <a:pt x="25466" y="31398"/>
                  </a:lnTo>
                  <a:lnTo>
                    <a:pt x="25875" y="30989"/>
                  </a:lnTo>
                  <a:lnTo>
                    <a:pt x="25875" y="31091"/>
                  </a:lnTo>
                  <a:lnTo>
                    <a:pt x="26182" y="30682"/>
                  </a:lnTo>
                  <a:lnTo>
                    <a:pt x="24852" y="30477"/>
                  </a:lnTo>
                  <a:lnTo>
                    <a:pt x="24341" y="31909"/>
                  </a:lnTo>
                  <a:lnTo>
                    <a:pt x="24545" y="31909"/>
                  </a:lnTo>
                  <a:lnTo>
                    <a:pt x="24136" y="32420"/>
                  </a:lnTo>
                  <a:lnTo>
                    <a:pt x="24136" y="32216"/>
                  </a:lnTo>
                  <a:lnTo>
                    <a:pt x="23932" y="32523"/>
                  </a:lnTo>
                  <a:lnTo>
                    <a:pt x="24545" y="32727"/>
                  </a:lnTo>
                  <a:lnTo>
                    <a:pt x="24034" y="32625"/>
                  </a:lnTo>
                  <a:lnTo>
                    <a:pt x="21989" y="35489"/>
                  </a:lnTo>
                  <a:lnTo>
                    <a:pt x="22091" y="35489"/>
                  </a:lnTo>
                  <a:lnTo>
                    <a:pt x="20557" y="38250"/>
                  </a:lnTo>
                  <a:lnTo>
                    <a:pt x="20557" y="38148"/>
                  </a:lnTo>
                  <a:lnTo>
                    <a:pt x="20250" y="38659"/>
                  </a:lnTo>
                  <a:lnTo>
                    <a:pt x="20348" y="40709"/>
                  </a:lnTo>
                  <a:lnTo>
                    <a:pt x="20348" y="40709"/>
                  </a:lnTo>
                  <a:lnTo>
                    <a:pt x="20148" y="40909"/>
                  </a:lnTo>
                  <a:lnTo>
                    <a:pt x="20455" y="41011"/>
                  </a:lnTo>
                  <a:lnTo>
                    <a:pt x="20761" y="40807"/>
                  </a:lnTo>
                  <a:lnTo>
                    <a:pt x="21477" y="40807"/>
                  </a:lnTo>
                  <a:lnTo>
                    <a:pt x="20761" y="40909"/>
                  </a:lnTo>
                  <a:lnTo>
                    <a:pt x="20761" y="41420"/>
                  </a:lnTo>
                  <a:lnTo>
                    <a:pt x="20557" y="41114"/>
                  </a:lnTo>
                  <a:lnTo>
                    <a:pt x="20352" y="41727"/>
                  </a:lnTo>
                  <a:lnTo>
                    <a:pt x="20557" y="42341"/>
                  </a:lnTo>
                  <a:lnTo>
                    <a:pt x="20352" y="42648"/>
                  </a:lnTo>
                  <a:lnTo>
                    <a:pt x="20864" y="43875"/>
                  </a:lnTo>
                  <a:lnTo>
                    <a:pt x="20761" y="44284"/>
                  </a:lnTo>
                  <a:lnTo>
                    <a:pt x="21068" y="44591"/>
                  </a:lnTo>
                  <a:lnTo>
                    <a:pt x="21477" y="44693"/>
                  </a:lnTo>
                  <a:lnTo>
                    <a:pt x="23011" y="47250"/>
                  </a:lnTo>
                  <a:lnTo>
                    <a:pt x="22909" y="47455"/>
                  </a:lnTo>
                  <a:lnTo>
                    <a:pt x="23216" y="49295"/>
                  </a:lnTo>
                  <a:lnTo>
                    <a:pt x="23932" y="50114"/>
                  </a:lnTo>
                  <a:lnTo>
                    <a:pt x="23932" y="51341"/>
                  </a:lnTo>
                  <a:lnTo>
                    <a:pt x="24034" y="51341"/>
                  </a:lnTo>
                  <a:lnTo>
                    <a:pt x="24034" y="51545"/>
                  </a:lnTo>
                  <a:lnTo>
                    <a:pt x="23830" y="51341"/>
                  </a:lnTo>
                  <a:lnTo>
                    <a:pt x="23216" y="51443"/>
                  </a:lnTo>
                  <a:lnTo>
                    <a:pt x="23830" y="52159"/>
                  </a:lnTo>
                  <a:lnTo>
                    <a:pt x="24648" y="52364"/>
                  </a:lnTo>
                  <a:lnTo>
                    <a:pt x="25261" y="54818"/>
                  </a:lnTo>
                  <a:lnTo>
                    <a:pt x="26795" y="56455"/>
                  </a:lnTo>
                  <a:lnTo>
                    <a:pt x="26898" y="55432"/>
                  </a:lnTo>
                  <a:lnTo>
                    <a:pt x="26386" y="55227"/>
                  </a:lnTo>
                  <a:lnTo>
                    <a:pt x="25773" y="52364"/>
                  </a:lnTo>
                  <a:lnTo>
                    <a:pt x="25773" y="52670"/>
                  </a:lnTo>
                  <a:lnTo>
                    <a:pt x="25261" y="50830"/>
                  </a:lnTo>
                  <a:lnTo>
                    <a:pt x="25057" y="50727"/>
                  </a:lnTo>
                  <a:lnTo>
                    <a:pt x="24341" y="48068"/>
                  </a:lnTo>
                  <a:lnTo>
                    <a:pt x="24545" y="47250"/>
                  </a:lnTo>
                  <a:lnTo>
                    <a:pt x="25159" y="47659"/>
                  </a:lnTo>
                  <a:lnTo>
                    <a:pt x="25364" y="47557"/>
                  </a:lnTo>
                  <a:lnTo>
                    <a:pt x="25466" y="47761"/>
                  </a:lnTo>
                  <a:lnTo>
                    <a:pt x="25875" y="47966"/>
                  </a:lnTo>
                  <a:lnTo>
                    <a:pt x="26591" y="51034"/>
                  </a:lnTo>
                  <a:lnTo>
                    <a:pt x="27205" y="51341"/>
                  </a:lnTo>
                  <a:lnTo>
                    <a:pt x="27000" y="51852"/>
                  </a:lnTo>
                  <a:lnTo>
                    <a:pt x="28023" y="53080"/>
                  </a:lnTo>
                  <a:lnTo>
                    <a:pt x="27920" y="52977"/>
                  </a:lnTo>
                  <a:lnTo>
                    <a:pt x="28125" y="53591"/>
                  </a:lnTo>
                  <a:lnTo>
                    <a:pt x="27920" y="53795"/>
                  </a:lnTo>
                  <a:lnTo>
                    <a:pt x="28636" y="54307"/>
                  </a:lnTo>
                  <a:lnTo>
                    <a:pt x="28432" y="54205"/>
                  </a:lnTo>
                  <a:lnTo>
                    <a:pt x="29045" y="54920"/>
                  </a:lnTo>
                  <a:lnTo>
                    <a:pt x="28841" y="54920"/>
                  </a:lnTo>
                  <a:lnTo>
                    <a:pt x="29761" y="56148"/>
                  </a:lnTo>
                  <a:lnTo>
                    <a:pt x="30477" y="58091"/>
                  </a:lnTo>
                  <a:lnTo>
                    <a:pt x="29966" y="59216"/>
                  </a:lnTo>
                  <a:lnTo>
                    <a:pt x="37534" y="63920"/>
                  </a:lnTo>
                  <a:lnTo>
                    <a:pt x="39068" y="63307"/>
                  </a:lnTo>
                  <a:lnTo>
                    <a:pt x="39170" y="63307"/>
                  </a:lnTo>
                  <a:lnTo>
                    <a:pt x="39784" y="63614"/>
                  </a:lnTo>
                  <a:lnTo>
                    <a:pt x="39784" y="63614"/>
                  </a:lnTo>
                  <a:lnTo>
                    <a:pt x="39375" y="63307"/>
                  </a:lnTo>
                  <a:lnTo>
                    <a:pt x="39375" y="63307"/>
                  </a:lnTo>
                  <a:lnTo>
                    <a:pt x="44284" y="66375"/>
                  </a:lnTo>
                  <a:lnTo>
                    <a:pt x="45000" y="66273"/>
                  </a:lnTo>
                  <a:lnTo>
                    <a:pt x="45409" y="66682"/>
                  </a:lnTo>
                  <a:lnTo>
                    <a:pt x="45307" y="66989"/>
                  </a:lnTo>
                  <a:lnTo>
                    <a:pt x="46534" y="68830"/>
                  </a:lnTo>
                  <a:lnTo>
                    <a:pt x="46534" y="69443"/>
                  </a:lnTo>
                  <a:lnTo>
                    <a:pt x="47148" y="70159"/>
                  </a:lnTo>
                  <a:lnTo>
                    <a:pt x="47352" y="69852"/>
                  </a:lnTo>
                  <a:lnTo>
                    <a:pt x="47045" y="69443"/>
                  </a:lnTo>
                  <a:lnTo>
                    <a:pt x="47045" y="69443"/>
                  </a:lnTo>
                  <a:lnTo>
                    <a:pt x="48784" y="71386"/>
                  </a:lnTo>
                  <a:lnTo>
                    <a:pt x="48784" y="71386"/>
                  </a:lnTo>
                  <a:lnTo>
                    <a:pt x="48580" y="71080"/>
                  </a:lnTo>
                  <a:lnTo>
                    <a:pt x="49091" y="71693"/>
                  </a:lnTo>
                  <a:lnTo>
                    <a:pt x="49705" y="71489"/>
                  </a:lnTo>
                  <a:lnTo>
                    <a:pt x="50625" y="72205"/>
                  </a:lnTo>
                  <a:lnTo>
                    <a:pt x="50727" y="71898"/>
                  </a:lnTo>
                  <a:lnTo>
                    <a:pt x="51136" y="72614"/>
                  </a:lnTo>
                  <a:lnTo>
                    <a:pt x="51648" y="72307"/>
                  </a:lnTo>
                  <a:lnTo>
                    <a:pt x="51341" y="71693"/>
                  </a:lnTo>
                  <a:lnTo>
                    <a:pt x="52670" y="70773"/>
                  </a:lnTo>
                  <a:lnTo>
                    <a:pt x="53182" y="71489"/>
                  </a:lnTo>
                  <a:lnTo>
                    <a:pt x="53182" y="71284"/>
                  </a:lnTo>
                  <a:lnTo>
                    <a:pt x="53386" y="71386"/>
                  </a:lnTo>
                  <a:lnTo>
                    <a:pt x="53489" y="71284"/>
                  </a:lnTo>
                  <a:lnTo>
                    <a:pt x="53693" y="71693"/>
                  </a:lnTo>
                  <a:lnTo>
                    <a:pt x="53386" y="71386"/>
                  </a:lnTo>
                  <a:lnTo>
                    <a:pt x="53182" y="71795"/>
                  </a:lnTo>
                  <a:lnTo>
                    <a:pt x="53795" y="75682"/>
                  </a:lnTo>
                  <a:lnTo>
                    <a:pt x="53898" y="75682"/>
                  </a:lnTo>
                  <a:lnTo>
                    <a:pt x="53898" y="75989"/>
                  </a:lnTo>
                  <a:lnTo>
                    <a:pt x="54000" y="75886"/>
                  </a:lnTo>
                  <a:lnTo>
                    <a:pt x="54205" y="75989"/>
                  </a:lnTo>
                  <a:lnTo>
                    <a:pt x="53489" y="77216"/>
                  </a:lnTo>
                  <a:lnTo>
                    <a:pt x="52977" y="77523"/>
                  </a:lnTo>
                  <a:lnTo>
                    <a:pt x="52773" y="78239"/>
                  </a:lnTo>
                  <a:lnTo>
                    <a:pt x="52364" y="78341"/>
                  </a:lnTo>
                  <a:lnTo>
                    <a:pt x="52568" y="78750"/>
                  </a:lnTo>
                  <a:lnTo>
                    <a:pt x="51648" y="79159"/>
                  </a:lnTo>
                  <a:lnTo>
                    <a:pt x="51239" y="80693"/>
                  </a:lnTo>
                  <a:lnTo>
                    <a:pt x="51034" y="80591"/>
                  </a:lnTo>
                  <a:lnTo>
                    <a:pt x="50727" y="81307"/>
                  </a:lnTo>
                  <a:lnTo>
                    <a:pt x="50727" y="82227"/>
                  </a:lnTo>
                  <a:lnTo>
                    <a:pt x="51034" y="82739"/>
                  </a:lnTo>
                  <a:lnTo>
                    <a:pt x="51545" y="82432"/>
                  </a:lnTo>
                  <a:lnTo>
                    <a:pt x="51648" y="82125"/>
                  </a:lnTo>
                  <a:lnTo>
                    <a:pt x="51750" y="82841"/>
                  </a:lnTo>
                  <a:lnTo>
                    <a:pt x="50318" y="84886"/>
                  </a:lnTo>
                  <a:lnTo>
                    <a:pt x="50830" y="85909"/>
                  </a:lnTo>
                  <a:lnTo>
                    <a:pt x="50625" y="86011"/>
                  </a:lnTo>
                  <a:lnTo>
                    <a:pt x="60852" y="98693"/>
                  </a:lnTo>
                  <a:lnTo>
                    <a:pt x="61977" y="118125"/>
                  </a:lnTo>
                  <a:lnTo>
                    <a:pt x="61670" y="118330"/>
                  </a:lnTo>
                  <a:lnTo>
                    <a:pt x="63102" y="122932"/>
                  </a:lnTo>
                  <a:lnTo>
                    <a:pt x="64125" y="122625"/>
                  </a:lnTo>
                  <a:lnTo>
                    <a:pt x="63818" y="123136"/>
                  </a:lnTo>
                  <a:lnTo>
                    <a:pt x="64125" y="123136"/>
                  </a:lnTo>
                  <a:lnTo>
                    <a:pt x="64330" y="123648"/>
                  </a:lnTo>
                  <a:lnTo>
                    <a:pt x="64023" y="123648"/>
                  </a:lnTo>
                  <a:lnTo>
                    <a:pt x="64227" y="125284"/>
                  </a:lnTo>
                  <a:lnTo>
                    <a:pt x="64636" y="125489"/>
                  </a:lnTo>
                  <a:lnTo>
                    <a:pt x="64534" y="126511"/>
                  </a:lnTo>
                  <a:lnTo>
                    <a:pt x="64943" y="126716"/>
                  </a:lnTo>
                  <a:lnTo>
                    <a:pt x="64330" y="126716"/>
                  </a:lnTo>
                  <a:lnTo>
                    <a:pt x="64636" y="127432"/>
                  </a:lnTo>
                  <a:lnTo>
                    <a:pt x="64534" y="127739"/>
                  </a:lnTo>
                  <a:lnTo>
                    <a:pt x="64330" y="127023"/>
                  </a:lnTo>
                  <a:lnTo>
                    <a:pt x="64023" y="127432"/>
                  </a:lnTo>
                  <a:lnTo>
                    <a:pt x="64023" y="127432"/>
                  </a:lnTo>
                  <a:lnTo>
                    <a:pt x="64227" y="127023"/>
                  </a:lnTo>
                  <a:lnTo>
                    <a:pt x="64023" y="126614"/>
                  </a:lnTo>
                  <a:lnTo>
                    <a:pt x="64023" y="127023"/>
                  </a:lnTo>
                  <a:lnTo>
                    <a:pt x="63409" y="127125"/>
                  </a:lnTo>
                  <a:lnTo>
                    <a:pt x="63614" y="127432"/>
                  </a:lnTo>
                  <a:lnTo>
                    <a:pt x="63205" y="127943"/>
                  </a:lnTo>
                  <a:lnTo>
                    <a:pt x="63205" y="127943"/>
                  </a:lnTo>
                  <a:lnTo>
                    <a:pt x="63716" y="127739"/>
                  </a:lnTo>
                  <a:lnTo>
                    <a:pt x="64227" y="128148"/>
                  </a:lnTo>
                  <a:lnTo>
                    <a:pt x="64227" y="128045"/>
                  </a:lnTo>
                  <a:lnTo>
                    <a:pt x="64534" y="128250"/>
                  </a:lnTo>
                  <a:lnTo>
                    <a:pt x="64534" y="128455"/>
                  </a:lnTo>
                  <a:lnTo>
                    <a:pt x="64432" y="128659"/>
                  </a:lnTo>
                  <a:lnTo>
                    <a:pt x="64636" y="129068"/>
                  </a:lnTo>
                  <a:lnTo>
                    <a:pt x="65148" y="128864"/>
                  </a:lnTo>
                  <a:lnTo>
                    <a:pt x="65557" y="129477"/>
                  </a:lnTo>
                  <a:lnTo>
                    <a:pt x="64534" y="129273"/>
                  </a:lnTo>
                  <a:lnTo>
                    <a:pt x="65148" y="129682"/>
                  </a:lnTo>
                  <a:lnTo>
                    <a:pt x="65455" y="130705"/>
                  </a:lnTo>
                  <a:lnTo>
                    <a:pt x="65352" y="130295"/>
                  </a:lnTo>
                  <a:lnTo>
                    <a:pt x="65455" y="130295"/>
                  </a:lnTo>
                  <a:lnTo>
                    <a:pt x="65864" y="131216"/>
                  </a:lnTo>
                  <a:lnTo>
                    <a:pt x="65352" y="131420"/>
                  </a:lnTo>
                  <a:lnTo>
                    <a:pt x="66068" y="131727"/>
                  </a:lnTo>
                  <a:lnTo>
                    <a:pt x="65864" y="131727"/>
                  </a:lnTo>
                  <a:lnTo>
                    <a:pt x="66170" y="132034"/>
                  </a:lnTo>
                  <a:lnTo>
                    <a:pt x="66273" y="131727"/>
                  </a:lnTo>
                  <a:lnTo>
                    <a:pt x="66375" y="131932"/>
                  </a:lnTo>
                  <a:lnTo>
                    <a:pt x="66375" y="132239"/>
                  </a:lnTo>
                  <a:lnTo>
                    <a:pt x="66170" y="132034"/>
                  </a:lnTo>
                  <a:lnTo>
                    <a:pt x="65557" y="131625"/>
                  </a:lnTo>
                  <a:lnTo>
                    <a:pt x="65250" y="131932"/>
                  </a:lnTo>
                  <a:lnTo>
                    <a:pt x="67193" y="133261"/>
                  </a:lnTo>
                  <a:lnTo>
                    <a:pt x="67398" y="133159"/>
                  </a:lnTo>
                  <a:lnTo>
                    <a:pt x="67091" y="132750"/>
                  </a:lnTo>
                  <a:lnTo>
                    <a:pt x="67705" y="133057"/>
                  </a:lnTo>
                  <a:lnTo>
                    <a:pt x="67398" y="133159"/>
                  </a:lnTo>
                  <a:lnTo>
                    <a:pt x="67500" y="133261"/>
                  </a:lnTo>
                  <a:lnTo>
                    <a:pt x="67602" y="133159"/>
                  </a:lnTo>
                  <a:lnTo>
                    <a:pt x="67807" y="133568"/>
                  </a:lnTo>
                  <a:lnTo>
                    <a:pt x="67807" y="133568"/>
                  </a:lnTo>
                  <a:lnTo>
                    <a:pt x="67500" y="133261"/>
                  </a:lnTo>
                  <a:lnTo>
                    <a:pt x="67295" y="133364"/>
                  </a:lnTo>
                  <a:lnTo>
                    <a:pt x="66477" y="133364"/>
                  </a:lnTo>
                  <a:lnTo>
                    <a:pt x="66886" y="133773"/>
                  </a:lnTo>
                  <a:lnTo>
                    <a:pt x="67500" y="133670"/>
                  </a:lnTo>
                  <a:lnTo>
                    <a:pt x="67295" y="134080"/>
                  </a:lnTo>
                  <a:lnTo>
                    <a:pt x="67705" y="134284"/>
                  </a:lnTo>
                  <a:lnTo>
                    <a:pt x="67807" y="134080"/>
                  </a:lnTo>
                  <a:lnTo>
                    <a:pt x="67926" y="134000"/>
                  </a:lnTo>
                  <a:lnTo>
                    <a:pt x="67926" y="134000"/>
                  </a:lnTo>
                  <a:lnTo>
                    <a:pt x="68420" y="134693"/>
                  </a:lnTo>
                  <a:lnTo>
                    <a:pt x="69136" y="133977"/>
                  </a:lnTo>
                  <a:lnTo>
                    <a:pt x="69136" y="134284"/>
                  </a:lnTo>
                  <a:lnTo>
                    <a:pt x="68932" y="134489"/>
                  </a:lnTo>
                  <a:lnTo>
                    <a:pt x="68932" y="134693"/>
                  </a:lnTo>
                  <a:lnTo>
                    <a:pt x="68727" y="134795"/>
                  </a:lnTo>
                  <a:lnTo>
                    <a:pt x="69750" y="134795"/>
                  </a:lnTo>
                  <a:lnTo>
                    <a:pt x="69545" y="134182"/>
                  </a:lnTo>
                  <a:lnTo>
                    <a:pt x="69767" y="133988"/>
                  </a:lnTo>
                  <a:lnTo>
                    <a:pt x="69767" y="133988"/>
                  </a:lnTo>
                  <a:lnTo>
                    <a:pt x="70057" y="134182"/>
                  </a:lnTo>
                  <a:lnTo>
                    <a:pt x="69852" y="134284"/>
                  </a:lnTo>
                  <a:lnTo>
                    <a:pt x="70568" y="134591"/>
                  </a:lnTo>
                  <a:lnTo>
                    <a:pt x="70364" y="135000"/>
                  </a:lnTo>
                  <a:lnTo>
                    <a:pt x="71489" y="135614"/>
                  </a:lnTo>
                  <a:lnTo>
                    <a:pt x="71386" y="135716"/>
                  </a:lnTo>
                  <a:lnTo>
                    <a:pt x="70159" y="135205"/>
                  </a:lnTo>
                  <a:lnTo>
                    <a:pt x="70364" y="135205"/>
                  </a:lnTo>
                  <a:lnTo>
                    <a:pt x="70057" y="135000"/>
                  </a:lnTo>
                  <a:lnTo>
                    <a:pt x="69955" y="135102"/>
                  </a:lnTo>
                  <a:lnTo>
                    <a:pt x="70568" y="135716"/>
                  </a:lnTo>
                  <a:lnTo>
                    <a:pt x="70057" y="135511"/>
                  </a:lnTo>
                  <a:lnTo>
                    <a:pt x="69443" y="135716"/>
                  </a:lnTo>
                  <a:lnTo>
                    <a:pt x="69545" y="135818"/>
                  </a:lnTo>
                  <a:lnTo>
                    <a:pt x="73943" y="136125"/>
                  </a:lnTo>
                  <a:lnTo>
                    <a:pt x="74557" y="135818"/>
                  </a:lnTo>
                  <a:lnTo>
                    <a:pt x="71489" y="134489"/>
                  </a:lnTo>
                  <a:lnTo>
                    <a:pt x="71591" y="134284"/>
                  </a:lnTo>
                  <a:lnTo>
                    <a:pt x="71080" y="133875"/>
                  </a:lnTo>
                  <a:lnTo>
                    <a:pt x="69782" y="133975"/>
                  </a:lnTo>
                  <a:lnTo>
                    <a:pt x="69782" y="133975"/>
                  </a:lnTo>
                  <a:lnTo>
                    <a:pt x="70364" y="133466"/>
                  </a:lnTo>
                  <a:lnTo>
                    <a:pt x="71080" y="133568"/>
                  </a:lnTo>
                  <a:lnTo>
                    <a:pt x="71080" y="133568"/>
                  </a:lnTo>
                  <a:lnTo>
                    <a:pt x="70057" y="132852"/>
                  </a:lnTo>
                  <a:lnTo>
                    <a:pt x="70364" y="132750"/>
                  </a:lnTo>
                  <a:lnTo>
                    <a:pt x="69852" y="132341"/>
                  </a:lnTo>
                  <a:lnTo>
                    <a:pt x="70159" y="131318"/>
                  </a:lnTo>
                  <a:lnTo>
                    <a:pt x="69750" y="131216"/>
                  </a:lnTo>
                  <a:lnTo>
                    <a:pt x="69955" y="131216"/>
                  </a:lnTo>
                  <a:lnTo>
                    <a:pt x="69955" y="131011"/>
                  </a:lnTo>
                  <a:lnTo>
                    <a:pt x="70670" y="131216"/>
                  </a:lnTo>
                  <a:lnTo>
                    <a:pt x="70670" y="131216"/>
                  </a:lnTo>
                  <a:lnTo>
                    <a:pt x="70466" y="130500"/>
                  </a:lnTo>
                  <a:lnTo>
                    <a:pt x="71591" y="129170"/>
                  </a:lnTo>
                  <a:lnTo>
                    <a:pt x="71182" y="129068"/>
                  </a:lnTo>
                  <a:lnTo>
                    <a:pt x="71284" y="128455"/>
                  </a:lnTo>
                  <a:lnTo>
                    <a:pt x="69443" y="127330"/>
                  </a:lnTo>
                  <a:lnTo>
                    <a:pt x="69852" y="126409"/>
                  </a:lnTo>
                  <a:lnTo>
                    <a:pt x="70159" y="126205"/>
                  </a:lnTo>
                  <a:lnTo>
                    <a:pt x="70670" y="126205"/>
                  </a:lnTo>
                  <a:lnTo>
                    <a:pt x="70568" y="124670"/>
                  </a:lnTo>
                  <a:lnTo>
                    <a:pt x="71182" y="124159"/>
                  </a:lnTo>
                  <a:lnTo>
                    <a:pt x="70568" y="123852"/>
                  </a:lnTo>
                  <a:lnTo>
                    <a:pt x="70977" y="123750"/>
                  </a:lnTo>
                  <a:lnTo>
                    <a:pt x="71284" y="124057"/>
                  </a:lnTo>
                  <a:lnTo>
                    <a:pt x="71284" y="124057"/>
                  </a:lnTo>
                  <a:lnTo>
                    <a:pt x="70977" y="123443"/>
                  </a:lnTo>
                  <a:lnTo>
                    <a:pt x="70773" y="123545"/>
                  </a:lnTo>
                  <a:lnTo>
                    <a:pt x="70364" y="123239"/>
                  </a:lnTo>
                  <a:lnTo>
                    <a:pt x="69955" y="122318"/>
                  </a:lnTo>
                  <a:lnTo>
                    <a:pt x="70057" y="122011"/>
                  </a:lnTo>
                  <a:lnTo>
                    <a:pt x="71182" y="122318"/>
                  </a:lnTo>
                  <a:lnTo>
                    <a:pt x="72205" y="122011"/>
                  </a:lnTo>
                  <a:lnTo>
                    <a:pt x="72000" y="121193"/>
                  </a:lnTo>
                  <a:lnTo>
                    <a:pt x="72102" y="120886"/>
                  </a:lnTo>
                  <a:lnTo>
                    <a:pt x="71898" y="120580"/>
                  </a:lnTo>
                  <a:lnTo>
                    <a:pt x="72000" y="120580"/>
                  </a:lnTo>
                  <a:lnTo>
                    <a:pt x="71693" y="120170"/>
                  </a:lnTo>
                  <a:lnTo>
                    <a:pt x="75477" y="119250"/>
                  </a:lnTo>
                  <a:lnTo>
                    <a:pt x="75886" y="117716"/>
                  </a:lnTo>
                  <a:lnTo>
                    <a:pt x="73739" y="114545"/>
                  </a:lnTo>
                  <a:lnTo>
                    <a:pt x="73739" y="114034"/>
                  </a:lnTo>
                  <a:lnTo>
                    <a:pt x="73943" y="114034"/>
                  </a:lnTo>
                  <a:lnTo>
                    <a:pt x="73841" y="113420"/>
                  </a:lnTo>
                  <a:lnTo>
                    <a:pt x="74045" y="113932"/>
                  </a:lnTo>
                  <a:lnTo>
                    <a:pt x="73841" y="114341"/>
                  </a:lnTo>
                  <a:lnTo>
                    <a:pt x="74557" y="115466"/>
                  </a:lnTo>
                  <a:lnTo>
                    <a:pt x="77216" y="115875"/>
                  </a:lnTo>
                  <a:lnTo>
                    <a:pt x="79466" y="111580"/>
                  </a:lnTo>
                  <a:lnTo>
                    <a:pt x="79568" y="111682"/>
                  </a:lnTo>
                  <a:lnTo>
                    <a:pt x="79568" y="111273"/>
                  </a:lnTo>
                  <a:lnTo>
                    <a:pt x="79466" y="110966"/>
                  </a:lnTo>
                  <a:lnTo>
                    <a:pt x="79773" y="111273"/>
                  </a:lnTo>
                  <a:lnTo>
                    <a:pt x="79875" y="111273"/>
                  </a:lnTo>
                  <a:lnTo>
                    <a:pt x="79364" y="112500"/>
                  </a:lnTo>
                  <a:lnTo>
                    <a:pt x="79773" y="112193"/>
                  </a:lnTo>
                  <a:lnTo>
                    <a:pt x="80080" y="111170"/>
                  </a:lnTo>
                  <a:lnTo>
                    <a:pt x="79875" y="111273"/>
                  </a:lnTo>
                  <a:lnTo>
                    <a:pt x="79875" y="111273"/>
                  </a:lnTo>
                  <a:lnTo>
                    <a:pt x="81409" y="107898"/>
                  </a:lnTo>
                  <a:lnTo>
                    <a:pt x="81102" y="106159"/>
                  </a:lnTo>
                  <a:lnTo>
                    <a:pt x="81614" y="106057"/>
                  </a:lnTo>
                  <a:lnTo>
                    <a:pt x="81511" y="106159"/>
                  </a:lnTo>
                  <a:lnTo>
                    <a:pt x="85398" y="103705"/>
                  </a:lnTo>
                  <a:lnTo>
                    <a:pt x="85807" y="103602"/>
                  </a:lnTo>
                  <a:lnTo>
                    <a:pt x="85909" y="103398"/>
                  </a:lnTo>
                  <a:lnTo>
                    <a:pt x="86114" y="103705"/>
                  </a:lnTo>
                  <a:lnTo>
                    <a:pt x="86830" y="103602"/>
                  </a:lnTo>
                  <a:lnTo>
                    <a:pt x="86932" y="103091"/>
                  </a:lnTo>
                  <a:lnTo>
                    <a:pt x="87750" y="102580"/>
                  </a:lnTo>
                  <a:lnTo>
                    <a:pt x="89080" y="94398"/>
                  </a:lnTo>
                  <a:lnTo>
                    <a:pt x="89080" y="93170"/>
                  </a:lnTo>
                  <a:lnTo>
                    <a:pt x="89284" y="93068"/>
                  </a:lnTo>
                  <a:lnTo>
                    <a:pt x="89489" y="93375"/>
                  </a:lnTo>
                  <a:lnTo>
                    <a:pt x="90409" y="91534"/>
                  </a:lnTo>
                  <a:lnTo>
                    <a:pt x="90409" y="91739"/>
                  </a:lnTo>
                  <a:lnTo>
                    <a:pt x="92557" y="87136"/>
                  </a:lnTo>
                  <a:lnTo>
                    <a:pt x="91943" y="85398"/>
                  </a:lnTo>
                  <a:lnTo>
                    <a:pt x="84273" y="82739"/>
                  </a:lnTo>
                  <a:lnTo>
                    <a:pt x="84068" y="82943"/>
                  </a:lnTo>
                  <a:lnTo>
                    <a:pt x="83966" y="82534"/>
                  </a:lnTo>
                  <a:lnTo>
                    <a:pt x="83557" y="83352"/>
                  </a:lnTo>
                  <a:lnTo>
                    <a:pt x="83557" y="83352"/>
                  </a:lnTo>
                  <a:lnTo>
                    <a:pt x="83659" y="82636"/>
                  </a:lnTo>
                  <a:lnTo>
                    <a:pt x="83557" y="82330"/>
                  </a:lnTo>
                  <a:lnTo>
                    <a:pt x="83557" y="81818"/>
                  </a:lnTo>
                  <a:lnTo>
                    <a:pt x="80591" y="80795"/>
                  </a:lnTo>
                  <a:lnTo>
                    <a:pt x="79057" y="82739"/>
                  </a:lnTo>
                  <a:lnTo>
                    <a:pt x="79364" y="81818"/>
                  </a:lnTo>
                  <a:lnTo>
                    <a:pt x="78341" y="82125"/>
                  </a:lnTo>
                  <a:lnTo>
                    <a:pt x="77932" y="81307"/>
                  </a:lnTo>
                  <a:lnTo>
                    <a:pt x="77625" y="81205"/>
                  </a:lnTo>
                  <a:lnTo>
                    <a:pt x="77011" y="81614"/>
                  </a:lnTo>
                  <a:lnTo>
                    <a:pt x="76295" y="81614"/>
                  </a:lnTo>
                  <a:lnTo>
                    <a:pt x="78852" y="78750"/>
                  </a:lnTo>
                  <a:lnTo>
                    <a:pt x="77216" y="75375"/>
                  </a:lnTo>
                  <a:lnTo>
                    <a:pt x="77011" y="75580"/>
                  </a:lnTo>
                  <a:lnTo>
                    <a:pt x="76807" y="75068"/>
                  </a:lnTo>
                  <a:lnTo>
                    <a:pt x="76705" y="75170"/>
                  </a:lnTo>
                  <a:lnTo>
                    <a:pt x="75273" y="74148"/>
                  </a:lnTo>
                  <a:lnTo>
                    <a:pt x="75068" y="74557"/>
                  </a:lnTo>
                  <a:lnTo>
                    <a:pt x="74455" y="73841"/>
                  </a:lnTo>
                  <a:lnTo>
                    <a:pt x="73432" y="74148"/>
                  </a:lnTo>
                  <a:lnTo>
                    <a:pt x="72614" y="73943"/>
                  </a:lnTo>
                  <a:lnTo>
                    <a:pt x="72307" y="74352"/>
                  </a:lnTo>
                  <a:lnTo>
                    <a:pt x="72307" y="73739"/>
                  </a:lnTo>
                  <a:lnTo>
                    <a:pt x="71284" y="72920"/>
                  </a:lnTo>
                  <a:lnTo>
                    <a:pt x="70977" y="73432"/>
                  </a:lnTo>
                  <a:lnTo>
                    <a:pt x="70977" y="73432"/>
                  </a:lnTo>
                  <a:lnTo>
                    <a:pt x="71080" y="72307"/>
                  </a:lnTo>
                  <a:lnTo>
                    <a:pt x="69852" y="71284"/>
                  </a:lnTo>
                  <a:lnTo>
                    <a:pt x="68420" y="71182"/>
                  </a:lnTo>
                  <a:lnTo>
                    <a:pt x="68830" y="70875"/>
                  </a:lnTo>
                  <a:lnTo>
                    <a:pt x="69034" y="70568"/>
                  </a:lnTo>
                  <a:lnTo>
                    <a:pt x="68932" y="70159"/>
                  </a:lnTo>
                  <a:lnTo>
                    <a:pt x="68420" y="69852"/>
                  </a:lnTo>
                  <a:lnTo>
                    <a:pt x="68318" y="69955"/>
                  </a:lnTo>
                  <a:lnTo>
                    <a:pt x="68318" y="70159"/>
                  </a:lnTo>
                  <a:lnTo>
                    <a:pt x="67909" y="69852"/>
                  </a:lnTo>
                  <a:lnTo>
                    <a:pt x="67807" y="69955"/>
                  </a:lnTo>
                  <a:lnTo>
                    <a:pt x="67602" y="69545"/>
                  </a:lnTo>
                  <a:lnTo>
                    <a:pt x="67398" y="69648"/>
                  </a:lnTo>
                  <a:lnTo>
                    <a:pt x="67295" y="69239"/>
                  </a:lnTo>
                  <a:lnTo>
                    <a:pt x="68216" y="69034"/>
                  </a:lnTo>
                  <a:lnTo>
                    <a:pt x="66068" y="69136"/>
                  </a:lnTo>
                  <a:lnTo>
                    <a:pt x="66068" y="69239"/>
                  </a:lnTo>
                  <a:lnTo>
                    <a:pt x="66580" y="69239"/>
                  </a:lnTo>
                  <a:lnTo>
                    <a:pt x="65045" y="69648"/>
                  </a:lnTo>
                  <a:lnTo>
                    <a:pt x="64636" y="69443"/>
                  </a:lnTo>
                  <a:lnTo>
                    <a:pt x="64432" y="69136"/>
                  </a:lnTo>
                  <a:lnTo>
                    <a:pt x="62489" y="69136"/>
                  </a:lnTo>
                  <a:lnTo>
                    <a:pt x="62284" y="68523"/>
                  </a:lnTo>
                  <a:lnTo>
                    <a:pt x="61466" y="68216"/>
                  </a:lnTo>
                  <a:lnTo>
                    <a:pt x="61159" y="67705"/>
                  </a:lnTo>
                  <a:lnTo>
                    <a:pt x="60750" y="67705"/>
                  </a:lnTo>
                  <a:lnTo>
                    <a:pt x="61159" y="68114"/>
                  </a:lnTo>
                  <a:lnTo>
                    <a:pt x="59727" y="68727"/>
                  </a:lnTo>
                  <a:lnTo>
                    <a:pt x="59523" y="69239"/>
                  </a:lnTo>
                  <a:lnTo>
                    <a:pt x="59932" y="70057"/>
                  </a:lnTo>
                  <a:lnTo>
                    <a:pt x="59625" y="70670"/>
                  </a:lnTo>
                  <a:lnTo>
                    <a:pt x="59216" y="70364"/>
                  </a:lnTo>
                  <a:lnTo>
                    <a:pt x="59114" y="69648"/>
                  </a:lnTo>
                  <a:lnTo>
                    <a:pt x="59420" y="69239"/>
                  </a:lnTo>
                  <a:lnTo>
                    <a:pt x="59318" y="68727"/>
                  </a:lnTo>
                  <a:lnTo>
                    <a:pt x="59420" y="68727"/>
                  </a:lnTo>
                  <a:lnTo>
                    <a:pt x="59216" y="68114"/>
                  </a:lnTo>
                  <a:lnTo>
                    <a:pt x="59830" y="67807"/>
                  </a:lnTo>
                  <a:lnTo>
                    <a:pt x="59625" y="67295"/>
                  </a:lnTo>
                  <a:lnTo>
                    <a:pt x="56966" y="68932"/>
                  </a:lnTo>
                  <a:lnTo>
                    <a:pt x="56966" y="68727"/>
                  </a:lnTo>
                  <a:lnTo>
                    <a:pt x="56557" y="68625"/>
                  </a:lnTo>
                  <a:lnTo>
                    <a:pt x="55739" y="69648"/>
                  </a:lnTo>
                  <a:lnTo>
                    <a:pt x="55841" y="69545"/>
                  </a:lnTo>
                  <a:lnTo>
                    <a:pt x="55534" y="70364"/>
                  </a:lnTo>
                  <a:lnTo>
                    <a:pt x="54614" y="71182"/>
                  </a:lnTo>
                  <a:lnTo>
                    <a:pt x="54511" y="71898"/>
                  </a:lnTo>
                  <a:lnTo>
                    <a:pt x="52977" y="70364"/>
                  </a:lnTo>
                  <a:lnTo>
                    <a:pt x="52057" y="70261"/>
                  </a:lnTo>
                  <a:lnTo>
                    <a:pt x="51034" y="70875"/>
                  </a:lnTo>
                  <a:lnTo>
                    <a:pt x="50011" y="70670"/>
                  </a:lnTo>
                  <a:lnTo>
                    <a:pt x="50011" y="70670"/>
                  </a:lnTo>
                  <a:lnTo>
                    <a:pt x="50114" y="70875"/>
                  </a:lnTo>
                  <a:lnTo>
                    <a:pt x="48375" y="68420"/>
                  </a:lnTo>
                  <a:lnTo>
                    <a:pt x="48580" y="67602"/>
                  </a:lnTo>
                  <a:lnTo>
                    <a:pt x="48682" y="67705"/>
                  </a:lnTo>
                  <a:lnTo>
                    <a:pt x="48784" y="66989"/>
                  </a:lnTo>
                  <a:lnTo>
                    <a:pt x="48784" y="67193"/>
                  </a:lnTo>
                  <a:lnTo>
                    <a:pt x="49193" y="64739"/>
                  </a:lnTo>
                  <a:lnTo>
                    <a:pt x="48989" y="64330"/>
                  </a:lnTo>
                  <a:lnTo>
                    <a:pt x="48580" y="64125"/>
                  </a:lnTo>
                  <a:lnTo>
                    <a:pt x="48886" y="64227"/>
                  </a:lnTo>
                  <a:lnTo>
                    <a:pt x="48273" y="63716"/>
                  </a:lnTo>
                  <a:lnTo>
                    <a:pt x="44284" y="63614"/>
                  </a:lnTo>
                  <a:lnTo>
                    <a:pt x="45000" y="62795"/>
                  </a:lnTo>
                  <a:lnTo>
                    <a:pt x="45102" y="61159"/>
                  </a:lnTo>
                  <a:lnTo>
                    <a:pt x="45409" y="60648"/>
                  </a:lnTo>
                  <a:lnTo>
                    <a:pt x="45511" y="61261"/>
                  </a:lnTo>
                  <a:lnTo>
                    <a:pt x="46023" y="60136"/>
                  </a:lnTo>
                  <a:lnTo>
                    <a:pt x="45818" y="60239"/>
                  </a:lnTo>
                  <a:lnTo>
                    <a:pt x="46125" y="59932"/>
                  </a:lnTo>
                  <a:lnTo>
                    <a:pt x="46125" y="59625"/>
                  </a:lnTo>
                  <a:lnTo>
                    <a:pt x="46534" y="58807"/>
                  </a:lnTo>
                  <a:lnTo>
                    <a:pt x="46432" y="57989"/>
                  </a:lnTo>
                  <a:lnTo>
                    <a:pt x="43875" y="58295"/>
                  </a:lnTo>
                  <a:lnTo>
                    <a:pt x="42955" y="60239"/>
                  </a:lnTo>
                  <a:lnTo>
                    <a:pt x="42341" y="60648"/>
                  </a:lnTo>
                  <a:lnTo>
                    <a:pt x="42545" y="60648"/>
                  </a:lnTo>
                  <a:lnTo>
                    <a:pt x="42443" y="60955"/>
                  </a:lnTo>
                  <a:lnTo>
                    <a:pt x="39477" y="61261"/>
                  </a:lnTo>
                  <a:lnTo>
                    <a:pt x="38557" y="60750"/>
                  </a:lnTo>
                  <a:lnTo>
                    <a:pt x="38557" y="60750"/>
                  </a:lnTo>
                  <a:lnTo>
                    <a:pt x="38659" y="60852"/>
                  </a:lnTo>
                  <a:lnTo>
                    <a:pt x="38659" y="60852"/>
                  </a:lnTo>
                  <a:lnTo>
                    <a:pt x="38352" y="60648"/>
                  </a:lnTo>
                  <a:lnTo>
                    <a:pt x="38352" y="60648"/>
                  </a:lnTo>
                  <a:lnTo>
                    <a:pt x="38557" y="60750"/>
                  </a:lnTo>
                  <a:lnTo>
                    <a:pt x="37432" y="57989"/>
                  </a:lnTo>
                  <a:lnTo>
                    <a:pt x="37432" y="58193"/>
                  </a:lnTo>
                  <a:lnTo>
                    <a:pt x="37227" y="57375"/>
                  </a:lnTo>
                  <a:lnTo>
                    <a:pt x="37432" y="57989"/>
                  </a:lnTo>
                  <a:lnTo>
                    <a:pt x="38455" y="52159"/>
                  </a:lnTo>
                  <a:lnTo>
                    <a:pt x="38250" y="51750"/>
                  </a:lnTo>
                  <a:lnTo>
                    <a:pt x="38761" y="51545"/>
                  </a:lnTo>
                  <a:lnTo>
                    <a:pt x="38761" y="51341"/>
                  </a:lnTo>
                  <a:lnTo>
                    <a:pt x="39068" y="51136"/>
                  </a:lnTo>
                  <a:lnTo>
                    <a:pt x="38966" y="51136"/>
                  </a:lnTo>
                  <a:lnTo>
                    <a:pt x="39170" y="51034"/>
                  </a:lnTo>
                  <a:lnTo>
                    <a:pt x="39375" y="50830"/>
                  </a:lnTo>
                  <a:lnTo>
                    <a:pt x="39682" y="50727"/>
                  </a:lnTo>
                  <a:lnTo>
                    <a:pt x="39580" y="50523"/>
                  </a:lnTo>
                  <a:lnTo>
                    <a:pt x="40091" y="50625"/>
                  </a:lnTo>
                  <a:lnTo>
                    <a:pt x="41216" y="49909"/>
                  </a:lnTo>
                  <a:lnTo>
                    <a:pt x="41216" y="49705"/>
                  </a:lnTo>
                  <a:lnTo>
                    <a:pt x="41420" y="49398"/>
                  </a:lnTo>
                  <a:lnTo>
                    <a:pt x="41420" y="49602"/>
                  </a:lnTo>
                  <a:lnTo>
                    <a:pt x="41625" y="49602"/>
                  </a:lnTo>
                  <a:lnTo>
                    <a:pt x="41318" y="49807"/>
                  </a:lnTo>
                  <a:lnTo>
                    <a:pt x="42341" y="49193"/>
                  </a:lnTo>
                  <a:lnTo>
                    <a:pt x="43773" y="49602"/>
                  </a:lnTo>
                  <a:lnTo>
                    <a:pt x="43977" y="49398"/>
                  </a:lnTo>
                  <a:lnTo>
                    <a:pt x="44489" y="49602"/>
                  </a:lnTo>
                  <a:lnTo>
                    <a:pt x="44489" y="49909"/>
                  </a:lnTo>
                  <a:lnTo>
                    <a:pt x="44386" y="49909"/>
                  </a:lnTo>
                  <a:lnTo>
                    <a:pt x="45205" y="50114"/>
                  </a:lnTo>
                  <a:lnTo>
                    <a:pt x="45409" y="49705"/>
                  </a:lnTo>
                  <a:lnTo>
                    <a:pt x="45920" y="50216"/>
                  </a:lnTo>
                  <a:lnTo>
                    <a:pt x="46125" y="50216"/>
                  </a:lnTo>
                  <a:lnTo>
                    <a:pt x="45818" y="49705"/>
                  </a:lnTo>
                  <a:lnTo>
                    <a:pt x="46227" y="49091"/>
                  </a:lnTo>
                  <a:lnTo>
                    <a:pt x="46227" y="49091"/>
                  </a:lnTo>
                  <a:lnTo>
                    <a:pt x="45920" y="49295"/>
                  </a:lnTo>
                  <a:lnTo>
                    <a:pt x="46023" y="48989"/>
                  </a:lnTo>
                  <a:lnTo>
                    <a:pt x="45307" y="49091"/>
                  </a:lnTo>
                  <a:lnTo>
                    <a:pt x="47557" y="48477"/>
                  </a:lnTo>
                  <a:lnTo>
                    <a:pt x="47557" y="48477"/>
                  </a:lnTo>
                  <a:lnTo>
                    <a:pt x="47455" y="48989"/>
                  </a:lnTo>
                  <a:lnTo>
                    <a:pt x="47966" y="48784"/>
                  </a:lnTo>
                  <a:lnTo>
                    <a:pt x="47966" y="48886"/>
                  </a:lnTo>
                  <a:lnTo>
                    <a:pt x="48477" y="48580"/>
                  </a:lnTo>
                  <a:lnTo>
                    <a:pt x="48477" y="48580"/>
                  </a:lnTo>
                  <a:lnTo>
                    <a:pt x="48170" y="48886"/>
                  </a:lnTo>
                  <a:lnTo>
                    <a:pt x="48886" y="48784"/>
                  </a:lnTo>
                  <a:lnTo>
                    <a:pt x="49602" y="48886"/>
                  </a:lnTo>
                  <a:lnTo>
                    <a:pt x="49500" y="49091"/>
                  </a:lnTo>
                  <a:lnTo>
                    <a:pt x="49655" y="49401"/>
                  </a:lnTo>
                  <a:lnTo>
                    <a:pt x="49655" y="49401"/>
                  </a:lnTo>
                  <a:lnTo>
                    <a:pt x="51239" y="49500"/>
                  </a:lnTo>
                  <a:lnTo>
                    <a:pt x="51750" y="50216"/>
                  </a:lnTo>
                  <a:lnTo>
                    <a:pt x="51443" y="51545"/>
                  </a:lnTo>
                  <a:lnTo>
                    <a:pt x="51648" y="51239"/>
                  </a:lnTo>
                  <a:lnTo>
                    <a:pt x="51852" y="51341"/>
                  </a:lnTo>
                  <a:lnTo>
                    <a:pt x="51443" y="51750"/>
                  </a:lnTo>
                  <a:lnTo>
                    <a:pt x="52670" y="54102"/>
                  </a:lnTo>
                  <a:lnTo>
                    <a:pt x="52875" y="54102"/>
                  </a:lnTo>
                  <a:lnTo>
                    <a:pt x="53485" y="53390"/>
                  </a:lnTo>
                  <a:lnTo>
                    <a:pt x="53485" y="53390"/>
                  </a:lnTo>
                  <a:lnTo>
                    <a:pt x="53403" y="50915"/>
                  </a:lnTo>
                  <a:lnTo>
                    <a:pt x="53591" y="50727"/>
                  </a:lnTo>
                  <a:lnTo>
                    <a:pt x="53489" y="47761"/>
                  </a:lnTo>
                  <a:lnTo>
                    <a:pt x="53693" y="47659"/>
                  </a:lnTo>
                  <a:lnTo>
                    <a:pt x="54307" y="46636"/>
                  </a:lnTo>
                  <a:lnTo>
                    <a:pt x="54307" y="46841"/>
                  </a:lnTo>
                  <a:lnTo>
                    <a:pt x="54409" y="46739"/>
                  </a:lnTo>
                  <a:lnTo>
                    <a:pt x="54409" y="46636"/>
                  </a:lnTo>
                  <a:lnTo>
                    <a:pt x="55841" y="45716"/>
                  </a:lnTo>
                  <a:lnTo>
                    <a:pt x="55841" y="45818"/>
                  </a:lnTo>
                  <a:lnTo>
                    <a:pt x="57170" y="44898"/>
                  </a:lnTo>
                  <a:lnTo>
                    <a:pt x="57170" y="45102"/>
                  </a:lnTo>
                  <a:lnTo>
                    <a:pt x="57784" y="44284"/>
                  </a:lnTo>
                  <a:lnTo>
                    <a:pt x="58705" y="44080"/>
                  </a:lnTo>
                  <a:lnTo>
                    <a:pt x="58193" y="43875"/>
                  </a:lnTo>
                  <a:lnTo>
                    <a:pt x="58602" y="43875"/>
                  </a:lnTo>
                  <a:lnTo>
                    <a:pt x="58295" y="43466"/>
                  </a:lnTo>
                  <a:lnTo>
                    <a:pt x="59420" y="43364"/>
                  </a:lnTo>
                  <a:lnTo>
                    <a:pt x="59523" y="43057"/>
                  </a:lnTo>
                  <a:lnTo>
                    <a:pt x="59523" y="43057"/>
                  </a:lnTo>
                  <a:lnTo>
                    <a:pt x="59216" y="43364"/>
                  </a:lnTo>
                  <a:lnTo>
                    <a:pt x="58705" y="43057"/>
                  </a:lnTo>
                  <a:lnTo>
                    <a:pt x="58807" y="42750"/>
                  </a:lnTo>
                  <a:lnTo>
                    <a:pt x="59216" y="42852"/>
                  </a:lnTo>
                  <a:lnTo>
                    <a:pt x="59318" y="42750"/>
                  </a:lnTo>
                  <a:lnTo>
                    <a:pt x="59523" y="42852"/>
                  </a:lnTo>
                  <a:lnTo>
                    <a:pt x="59523" y="42545"/>
                  </a:lnTo>
                  <a:lnTo>
                    <a:pt x="59420" y="42034"/>
                  </a:lnTo>
                  <a:lnTo>
                    <a:pt x="59216" y="41932"/>
                  </a:lnTo>
                  <a:lnTo>
                    <a:pt x="58705" y="41625"/>
                  </a:lnTo>
                  <a:lnTo>
                    <a:pt x="59114" y="41727"/>
                  </a:lnTo>
                  <a:lnTo>
                    <a:pt x="59216" y="41932"/>
                  </a:lnTo>
                  <a:lnTo>
                    <a:pt x="59216" y="41932"/>
                  </a:lnTo>
                  <a:lnTo>
                    <a:pt x="59114" y="41420"/>
                  </a:lnTo>
                  <a:lnTo>
                    <a:pt x="59420" y="41420"/>
                  </a:lnTo>
                  <a:lnTo>
                    <a:pt x="59523" y="41318"/>
                  </a:lnTo>
                  <a:lnTo>
                    <a:pt x="59011" y="40705"/>
                  </a:lnTo>
                  <a:lnTo>
                    <a:pt x="59523" y="41216"/>
                  </a:lnTo>
                  <a:lnTo>
                    <a:pt x="59523" y="40807"/>
                  </a:lnTo>
                  <a:lnTo>
                    <a:pt x="58909" y="40500"/>
                  </a:lnTo>
                  <a:lnTo>
                    <a:pt x="59318" y="39989"/>
                  </a:lnTo>
                  <a:lnTo>
                    <a:pt x="59011" y="40500"/>
                  </a:lnTo>
                  <a:lnTo>
                    <a:pt x="59216" y="40398"/>
                  </a:lnTo>
                  <a:lnTo>
                    <a:pt x="59216" y="40602"/>
                  </a:lnTo>
                  <a:lnTo>
                    <a:pt x="59318" y="40500"/>
                  </a:lnTo>
                  <a:lnTo>
                    <a:pt x="59625" y="40807"/>
                  </a:lnTo>
                  <a:lnTo>
                    <a:pt x="59523" y="40295"/>
                  </a:lnTo>
                  <a:lnTo>
                    <a:pt x="59727" y="40500"/>
                  </a:lnTo>
                  <a:lnTo>
                    <a:pt x="59830" y="39580"/>
                  </a:lnTo>
                  <a:lnTo>
                    <a:pt x="60034" y="39477"/>
                  </a:lnTo>
                  <a:lnTo>
                    <a:pt x="60034" y="39580"/>
                  </a:lnTo>
                  <a:lnTo>
                    <a:pt x="60136" y="39375"/>
                  </a:lnTo>
                  <a:lnTo>
                    <a:pt x="60136" y="39477"/>
                  </a:lnTo>
                  <a:lnTo>
                    <a:pt x="60443" y="39273"/>
                  </a:lnTo>
                  <a:lnTo>
                    <a:pt x="60443" y="39375"/>
                  </a:lnTo>
                  <a:lnTo>
                    <a:pt x="60341" y="39477"/>
                  </a:lnTo>
                  <a:lnTo>
                    <a:pt x="60443" y="39477"/>
                  </a:lnTo>
                  <a:lnTo>
                    <a:pt x="60034" y="39784"/>
                  </a:lnTo>
                  <a:lnTo>
                    <a:pt x="60136" y="39784"/>
                  </a:lnTo>
                  <a:lnTo>
                    <a:pt x="59830" y="40193"/>
                  </a:lnTo>
                  <a:lnTo>
                    <a:pt x="60136" y="40295"/>
                  </a:lnTo>
                  <a:lnTo>
                    <a:pt x="60136" y="40500"/>
                  </a:lnTo>
                  <a:lnTo>
                    <a:pt x="60034" y="40705"/>
                  </a:lnTo>
                  <a:lnTo>
                    <a:pt x="60034" y="40909"/>
                  </a:lnTo>
                  <a:lnTo>
                    <a:pt x="60136" y="40909"/>
                  </a:lnTo>
                  <a:lnTo>
                    <a:pt x="59727" y="41830"/>
                  </a:lnTo>
                  <a:lnTo>
                    <a:pt x="60750" y="40500"/>
                  </a:lnTo>
                  <a:lnTo>
                    <a:pt x="60750" y="39375"/>
                  </a:lnTo>
                  <a:lnTo>
                    <a:pt x="61057" y="39886"/>
                  </a:lnTo>
                  <a:lnTo>
                    <a:pt x="62182" y="38864"/>
                  </a:lnTo>
                  <a:lnTo>
                    <a:pt x="62386" y="38455"/>
                  </a:lnTo>
                  <a:lnTo>
                    <a:pt x="62284" y="38250"/>
                  </a:lnTo>
                  <a:lnTo>
                    <a:pt x="62591" y="37636"/>
                  </a:lnTo>
                  <a:lnTo>
                    <a:pt x="62489" y="38148"/>
                  </a:lnTo>
                  <a:lnTo>
                    <a:pt x="64943" y="37125"/>
                  </a:lnTo>
                  <a:lnTo>
                    <a:pt x="65045" y="37227"/>
                  </a:lnTo>
                  <a:lnTo>
                    <a:pt x="65148" y="37125"/>
                  </a:lnTo>
                  <a:lnTo>
                    <a:pt x="65148" y="37125"/>
                  </a:lnTo>
                  <a:lnTo>
                    <a:pt x="65045" y="37432"/>
                  </a:lnTo>
                  <a:lnTo>
                    <a:pt x="65557" y="37227"/>
                  </a:lnTo>
                  <a:lnTo>
                    <a:pt x="65557" y="37227"/>
                  </a:lnTo>
                  <a:lnTo>
                    <a:pt x="65455" y="37330"/>
                  </a:lnTo>
                  <a:lnTo>
                    <a:pt x="66068" y="37227"/>
                  </a:lnTo>
                  <a:lnTo>
                    <a:pt x="65966" y="36818"/>
                  </a:lnTo>
                  <a:lnTo>
                    <a:pt x="65761" y="37125"/>
                  </a:lnTo>
                  <a:lnTo>
                    <a:pt x="65455" y="36614"/>
                  </a:lnTo>
                  <a:lnTo>
                    <a:pt x="66784" y="35080"/>
                  </a:lnTo>
                  <a:lnTo>
                    <a:pt x="66886" y="35182"/>
                  </a:lnTo>
                  <a:lnTo>
                    <a:pt x="66989" y="34977"/>
                  </a:lnTo>
                  <a:lnTo>
                    <a:pt x="66989" y="35080"/>
                  </a:lnTo>
                  <a:lnTo>
                    <a:pt x="67091" y="34875"/>
                  </a:lnTo>
                  <a:lnTo>
                    <a:pt x="67091" y="35080"/>
                  </a:lnTo>
                  <a:lnTo>
                    <a:pt x="67193" y="34977"/>
                  </a:lnTo>
                  <a:lnTo>
                    <a:pt x="68011" y="34364"/>
                  </a:lnTo>
                  <a:lnTo>
                    <a:pt x="68011" y="34466"/>
                  </a:lnTo>
                  <a:lnTo>
                    <a:pt x="67909" y="34568"/>
                  </a:lnTo>
                  <a:lnTo>
                    <a:pt x="68114" y="34670"/>
                  </a:lnTo>
                  <a:lnTo>
                    <a:pt x="68216" y="34364"/>
                  </a:lnTo>
                  <a:lnTo>
                    <a:pt x="68523" y="34568"/>
                  </a:lnTo>
                  <a:lnTo>
                    <a:pt x="69136" y="34261"/>
                  </a:lnTo>
                  <a:lnTo>
                    <a:pt x="69545" y="33648"/>
                  </a:lnTo>
                  <a:lnTo>
                    <a:pt x="70568" y="33443"/>
                  </a:lnTo>
                  <a:lnTo>
                    <a:pt x="70466" y="33545"/>
                  </a:lnTo>
                  <a:lnTo>
                    <a:pt x="71795" y="32932"/>
                  </a:lnTo>
                  <a:lnTo>
                    <a:pt x="72102" y="33034"/>
                  </a:lnTo>
                  <a:lnTo>
                    <a:pt x="71386" y="33443"/>
                  </a:lnTo>
                  <a:lnTo>
                    <a:pt x="72716" y="33443"/>
                  </a:lnTo>
                  <a:lnTo>
                    <a:pt x="71898" y="33852"/>
                  </a:lnTo>
                  <a:lnTo>
                    <a:pt x="71898" y="33545"/>
                  </a:lnTo>
                  <a:lnTo>
                    <a:pt x="71795" y="33545"/>
                  </a:lnTo>
                  <a:lnTo>
                    <a:pt x="70568" y="34261"/>
                  </a:lnTo>
                  <a:lnTo>
                    <a:pt x="70568" y="34261"/>
                  </a:lnTo>
                  <a:lnTo>
                    <a:pt x="70364" y="34364"/>
                  </a:lnTo>
                  <a:lnTo>
                    <a:pt x="69955" y="35182"/>
                  </a:lnTo>
                  <a:lnTo>
                    <a:pt x="70261" y="35386"/>
                  </a:lnTo>
                  <a:lnTo>
                    <a:pt x="71795" y="34364"/>
                  </a:lnTo>
                  <a:lnTo>
                    <a:pt x="71795" y="34466"/>
                  </a:lnTo>
                  <a:lnTo>
                    <a:pt x="71898" y="34261"/>
                  </a:lnTo>
                  <a:lnTo>
                    <a:pt x="74250" y="33648"/>
                  </a:lnTo>
                  <a:lnTo>
                    <a:pt x="74250" y="33443"/>
                  </a:lnTo>
                  <a:lnTo>
                    <a:pt x="74250" y="33136"/>
                  </a:lnTo>
                  <a:lnTo>
                    <a:pt x="73943" y="32932"/>
                  </a:lnTo>
                  <a:lnTo>
                    <a:pt x="73227" y="33239"/>
                  </a:lnTo>
                  <a:lnTo>
                    <a:pt x="73330" y="33136"/>
                  </a:lnTo>
                  <a:lnTo>
                    <a:pt x="72307" y="32830"/>
                  </a:lnTo>
                  <a:lnTo>
                    <a:pt x="72511" y="32727"/>
                  </a:lnTo>
                  <a:lnTo>
                    <a:pt x="72000" y="32420"/>
                  </a:lnTo>
                  <a:lnTo>
                    <a:pt x="72000" y="31807"/>
                  </a:lnTo>
                  <a:lnTo>
                    <a:pt x="71693" y="31705"/>
                  </a:lnTo>
                  <a:lnTo>
                    <a:pt x="72409" y="31091"/>
                  </a:lnTo>
                  <a:lnTo>
                    <a:pt x="72146" y="31003"/>
                  </a:lnTo>
                  <a:lnTo>
                    <a:pt x="72146" y="31003"/>
                  </a:lnTo>
                  <a:lnTo>
                    <a:pt x="71795" y="31091"/>
                  </a:lnTo>
                  <a:lnTo>
                    <a:pt x="70875" y="30784"/>
                  </a:lnTo>
                  <a:lnTo>
                    <a:pt x="72102" y="30784"/>
                  </a:lnTo>
                  <a:lnTo>
                    <a:pt x="72818" y="29966"/>
                  </a:lnTo>
                  <a:lnTo>
                    <a:pt x="70568" y="29966"/>
                  </a:lnTo>
                  <a:lnTo>
                    <a:pt x="63307" y="33852"/>
                  </a:lnTo>
                  <a:lnTo>
                    <a:pt x="63307" y="33852"/>
                  </a:lnTo>
                  <a:lnTo>
                    <a:pt x="68114" y="31091"/>
                  </a:lnTo>
                  <a:lnTo>
                    <a:pt x="67602" y="30375"/>
                  </a:lnTo>
                  <a:lnTo>
                    <a:pt x="79977" y="27205"/>
                  </a:lnTo>
                  <a:lnTo>
                    <a:pt x="80795" y="26489"/>
                  </a:lnTo>
                  <a:lnTo>
                    <a:pt x="80591" y="26284"/>
                  </a:lnTo>
                  <a:lnTo>
                    <a:pt x="81000" y="26080"/>
                  </a:lnTo>
                  <a:lnTo>
                    <a:pt x="81205" y="25466"/>
                  </a:lnTo>
                  <a:lnTo>
                    <a:pt x="80898" y="25159"/>
                  </a:lnTo>
                  <a:lnTo>
                    <a:pt x="80080" y="25364"/>
                  </a:lnTo>
                  <a:lnTo>
                    <a:pt x="79977" y="25261"/>
                  </a:lnTo>
                  <a:lnTo>
                    <a:pt x="80386" y="24852"/>
                  </a:lnTo>
                  <a:lnTo>
                    <a:pt x="79875" y="24750"/>
                  </a:lnTo>
                  <a:lnTo>
                    <a:pt x="77727" y="25568"/>
                  </a:lnTo>
                  <a:lnTo>
                    <a:pt x="78034" y="25364"/>
                  </a:lnTo>
                  <a:lnTo>
                    <a:pt x="77830" y="25261"/>
                  </a:lnTo>
                  <a:lnTo>
                    <a:pt x="80182" y="24545"/>
                  </a:lnTo>
                  <a:lnTo>
                    <a:pt x="80182" y="24034"/>
                  </a:lnTo>
                  <a:lnTo>
                    <a:pt x="79773" y="24136"/>
                  </a:lnTo>
                  <a:lnTo>
                    <a:pt x="79261" y="23727"/>
                  </a:lnTo>
                  <a:lnTo>
                    <a:pt x="78648" y="24034"/>
                  </a:lnTo>
                  <a:lnTo>
                    <a:pt x="79159" y="23727"/>
                  </a:lnTo>
                  <a:lnTo>
                    <a:pt x="78852" y="23625"/>
                  </a:lnTo>
                  <a:lnTo>
                    <a:pt x="78239" y="23830"/>
                  </a:lnTo>
                  <a:lnTo>
                    <a:pt x="78648" y="23523"/>
                  </a:lnTo>
                  <a:lnTo>
                    <a:pt x="78648" y="23114"/>
                  </a:lnTo>
                  <a:lnTo>
                    <a:pt x="78545" y="23216"/>
                  </a:lnTo>
                  <a:lnTo>
                    <a:pt x="78443" y="23011"/>
                  </a:lnTo>
                  <a:lnTo>
                    <a:pt x="77932" y="22909"/>
                  </a:lnTo>
                  <a:lnTo>
                    <a:pt x="78136" y="22705"/>
                  </a:lnTo>
                  <a:lnTo>
                    <a:pt x="77830" y="22705"/>
                  </a:lnTo>
                  <a:lnTo>
                    <a:pt x="78136" y="22602"/>
                  </a:lnTo>
                  <a:lnTo>
                    <a:pt x="77727" y="22500"/>
                  </a:lnTo>
                  <a:lnTo>
                    <a:pt x="77932" y="22398"/>
                  </a:lnTo>
                  <a:lnTo>
                    <a:pt x="77523" y="22193"/>
                  </a:lnTo>
                  <a:lnTo>
                    <a:pt x="78341" y="22091"/>
                  </a:lnTo>
                  <a:lnTo>
                    <a:pt x="77727" y="21477"/>
                  </a:lnTo>
                  <a:lnTo>
                    <a:pt x="78341" y="21170"/>
                  </a:lnTo>
                  <a:lnTo>
                    <a:pt x="78034" y="20864"/>
                  </a:lnTo>
                  <a:lnTo>
                    <a:pt x="77420" y="20966"/>
                  </a:lnTo>
                  <a:lnTo>
                    <a:pt x="77420" y="20966"/>
                  </a:lnTo>
                  <a:lnTo>
                    <a:pt x="78136" y="20557"/>
                  </a:lnTo>
                  <a:lnTo>
                    <a:pt x="77318" y="20659"/>
                  </a:lnTo>
                  <a:lnTo>
                    <a:pt x="77318" y="20659"/>
                  </a:lnTo>
                  <a:lnTo>
                    <a:pt x="77932" y="20455"/>
                  </a:lnTo>
                  <a:lnTo>
                    <a:pt x="77727" y="20148"/>
                  </a:lnTo>
                  <a:lnTo>
                    <a:pt x="77932" y="20045"/>
                  </a:lnTo>
                  <a:lnTo>
                    <a:pt x="77318" y="20045"/>
                  </a:lnTo>
                  <a:lnTo>
                    <a:pt x="77727" y="19943"/>
                  </a:lnTo>
                  <a:lnTo>
                    <a:pt x="77523" y="19636"/>
                  </a:lnTo>
                  <a:lnTo>
                    <a:pt x="77727" y="19534"/>
                  </a:lnTo>
                  <a:lnTo>
                    <a:pt x="77625" y="19330"/>
                  </a:lnTo>
                  <a:lnTo>
                    <a:pt x="77420" y="19330"/>
                  </a:lnTo>
                  <a:lnTo>
                    <a:pt x="77216" y="19125"/>
                  </a:lnTo>
                  <a:lnTo>
                    <a:pt x="77216" y="18818"/>
                  </a:lnTo>
                  <a:lnTo>
                    <a:pt x="76705" y="19739"/>
                  </a:lnTo>
                  <a:lnTo>
                    <a:pt x="76398" y="19739"/>
                  </a:lnTo>
                  <a:lnTo>
                    <a:pt x="76295" y="20045"/>
                  </a:lnTo>
                  <a:lnTo>
                    <a:pt x="75580" y="20557"/>
                  </a:lnTo>
                  <a:lnTo>
                    <a:pt x="75477" y="20250"/>
                  </a:lnTo>
                  <a:lnTo>
                    <a:pt x="74148" y="21068"/>
                  </a:lnTo>
                  <a:lnTo>
                    <a:pt x="74250" y="20659"/>
                  </a:lnTo>
                  <a:lnTo>
                    <a:pt x="73943" y="20864"/>
                  </a:lnTo>
                  <a:lnTo>
                    <a:pt x="73841" y="20761"/>
                  </a:lnTo>
                  <a:lnTo>
                    <a:pt x="73739" y="20761"/>
                  </a:lnTo>
                  <a:lnTo>
                    <a:pt x="73943" y="20250"/>
                  </a:lnTo>
                  <a:lnTo>
                    <a:pt x="72716" y="20250"/>
                  </a:lnTo>
                  <a:lnTo>
                    <a:pt x="73534" y="19739"/>
                  </a:lnTo>
                  <a:lnTo>
                    <a:pt x="73330" y="19739"/>
                  </a:lnTo>
                  <a:lnTo>
                    <a:pt x="73534" y="19330"/>
                  </a:lnTo>
                  <a:lnTo>
                    <a:pt x="72920" y="19125"/>
                  </a:lnTo>
                  <a:lnTo>
                    <a:pt x="73636" y="19023"/>
                  </a:lnTo>
                  <a:lnTo>
                    <a:pt x="74148" y="18102"/>
                  </a:lnTo>
                  <a:lnTo>
                    <a:pt x="74148" y="18102"/>
                  </a:lnTo>
                  <a:lnTo>
                    <a:pt x="73841" y="18307"/>
                  </a:lnTo>
                  <a:lnTo>
                    <a:pt x="72716" y="17795"/>
                  </a:lnTo>
                  <a:lnTo>
                    <a:pt x="73023" y="17591"/>
                  </a:lnTo>
                  <a:lnTo>
                    <a:pt x="72511" y="17591"/>
                  </a:lnTo>
                  <a:lnTo>
                    <a:pt x="72000" y="16875"/>
                  </a:lnTo>
                  <a:lnTo>
                    <a:pt x="70364" y="17080"/>
                  </a:lnTo>
                  <a:lnTo>
                    <a:pt x="70466" y="16977"/>
                  </a:lnTo>
                  <a:lnTo>
                    <a:pt x="68932" y="16875"/>
                  </a:lnTo>
                  <a:lnTo>
                    <a:pt x="68727" y="17693"/>
                  </a:lnTo>
                  <a:lnTo>
                    <a:pt x="67909" y="18307"/>
                  </a:lnTo>
                  <a:lnTo>
                    <a:pt x="68318" y="18307"/>
                  </a:lnTo>
                  <a:lnTo>
                    <a:pt x="67909" y="19023"/>
                  </a:lnTo>
                  <a:lnTo>
                    <a:pt x="68114" y="19125"/>
                  </a:lnTo>
                  <a:lnTo>
                    <a:pt x="66580" y="20250"/>
                  </a:lnTo>
                  <a:lnTo>
                    <a:pt x="67193" y="21784"/>
                  </a:lnTo>
                  <a:lnTo>
                    <a:pt x="63511" y="24239"/>
                  </a:lnTo>
                  <a:lnTo>
                    <a:pt x="63716" y="24750"/>
                  </a:lnTo>
                  <a:lnTo>
                    <a:pt x="63614" y="24750"/>
                  </a:lnTo>
                  <a:lnTo>
                    <a:pt x="63716" y="25057"/>
                  </a:lnTo>
                  <a:lnTo>
                    <a:pt x="63307" y="26591"/>
                  </a:lnTo>
                  <a:lnTo>
                    <a:pt x="62693" y="27000"/>
                  </a:lnTo>
                  <a:lnTo>
                    <a:pt x="62795" y="27307"/>
                  </a:lnTo>
                  <a:lnTo>
                    <a:pt x="62489" y="27614"/>
                  </a:lnTo>
                  <a:lnTo>
                    <a:pt x="62386" y="27205"/>
                  </a:lnTo>
                  <a:lnTo>
                    <a:pt x="61977" y="27511"/>
                  </a:lnTo>
                  <a:lnTo>
                    <a:pt x="61977" y="28023"/>
                  </a:lnTo>
                  <a:lnTo>
                    <a:pt x="60955" y="27716"/>
                  </a:lnTo>
                  <a:lnTo>
                    <a:pt x="61364" y="27000"/>
                  </a:lnTo>
                  <a:lnTo>
                    <a:pt x="60648" y="26591"/>
                  </a:lnTo>
                  <a:lnTo>
                    <a:pt x="61466" y="24341"/>
                  </a:lnTo>
                  <a:lnTo>
                    <a:pt x="60852" y="23625"/>
                  </a:lnTo>
                  <a:lnTo>
                    <a:pt x="59420" y="23830"/>
                  </a:lnTo>
                  <a:lnTo>
                    <a:pt x="59216" y="23216"/>
                  </a:lnTo>
                  <a:lnTo>
                    <a:pt x="57682" y="22091"/>
                  </a:lnTo>
                  <a:lnTo>
                    <a:pt x="55227" y="21989"/>
                  </a:lnTo>
                  <a:lnTo>
                    <a:pt x="55330" y="21886"/>
                  </a:lnTo>
                  <a:lnTo>
                    <a:pt x="54920" y="22091"/>
                  </a:lnTo>
                  <a:lnTo>
                    <a:pt x="55636" y="20761"/>
                  </a:lnTo>
                  <a:lnTo>
                    <a:pt x="55534" y="20250"/>
                  </a:lnTo>
                  <a:lnTo>
                    <a:pt x="54614" y="20761"/>
                  </a:lnTo>
                  <a:lnTo>
                    <a:pt x="54920" y="20352"/>
                  </a:lnTo>
                  <a:lnTo>
                    <a:pt x="54716" y="20045"/>
                  </a:lnTo>
                  <a:lnTo>
                    <a:pt x="57580" y="17489"/>
                  </a:lnTo>
                  <a:lnTo>
                    <a:pt x="57580" y="17284"/>
                  </a:lnTo>
                  <a:lnTo>
                    <a:pt x="58091" y="16875"/>
                  </a:lnTo>
                  <a:lnTo>
                    <a:pt x="58398" y="17080"/>
                  </a:lnTo>
                  <a:lnTo>
                    <a:pt x="58398" y="16875"/>
                  </a:lnTo>
                  <a:lnTo>
                    <a:pt x="59114" y="16670"/>
                  </a:lnTo>
                  <a:lnTo>
                    <a:pt x="59216" y="16466"/>
                  </a:lnTo>
                  <a:lnTo>
                    <a:pt x="60136" y="16364"/>
                  </a:lnTo>
                  <a:lnTo>
                    <a:pt x="60239" y="15852"/>
                  </a:lnTo>
                  <a:lnTo>
                    <a:pt x="59830" y="15648"/>
                  </a:lnTo>
                  <a:lnTo>
                    <a:pt x="59420" y="15852"/>
                  </a:lnTo>
                  <a:lnTo>
                    <a:pt x="59727" y="15648"/>
                  </a:lnTo>
                  <a:lnTo>
                    <a:pt x="59011" y="15443"/>
                  </a:lnTo>
                  <a:lnTo>
                    <a:pt x="58909" y="15239"/>
                  </a:lnTo>
                  <a:lnTo>
                    <a:pt x="59932" y="15545"/>
                  </a:lnTo>
                  <a:lnTo>
                    <a:pt x="59932" y="15648"/>
                  </a:lnTo>
                  <a:lnTo>
                    <a:pt x="64227" y="14318"/>
                  </a:lnTo>
                  <a:lnTo>
                    <a:pt x="61670" y="13602"/>
                  </a:lnTo>
                  <a:lnTo>
                    <a:pt x="62693" y="13705"/>
                  </a:lnTo>
                  <a:lnTo>
                    <a:pt x="64330" y="14114"/>
                  </a:lnTo>
                  <a:lnTo>
                    <a:pt x="65455" y="13602"/>
                  </a:lnTo>
                  <a:lnTo>
                    <a:pt x="65250" y="13193"/>
                  </a:lnTo>
                  <a:lnTo>
                    <a:pt x="66170" y="13091"/>
                  </a:lnTo>
                  <a:lnTo>
                    <a:pt x="66375" y="13398"/>
                  </a:lnTo>
                  <a:lnTo>
                    <a:pt x="66784" y="13295"/>
                  </a:lnTo>
                  <a:lnTo>
                    <a:pt x="67091" y="13091"/>
                  </a:lnTo>
                  <a:lnTo>
                    <a:pt x="66580" y="12784"/>
                  </a:lnTo>
                  <a:lnTo>
                    <a:pt x="66580" y="12784"/>
                  </a:lnTo>
                  <a:lnTo>
                    <a:pt x="67091" y="12886"/>
                  </a:lnTo>
                  <a:lnTo>
                    <a:pt x="67398" y="13295"/>
                  </a:lnTo>
                  <a:lnTo>
                    <a:pt x="69545" y="12273"/>
                  </a:lnTo>
                  <a:lnTo>
                    <a:pt x="69443" y="11659"/>
                  </a:lnTo>
                  <a:lnTo>
                    <a:pt x="69955" y="11045"/>
                  </a:lnTo>
                  <a:lnTo>
                    <a:pt x="70568" y="10841"/>
                  </a:lnTo>
                  <a:lnTo>
                    <a:pt x="69955" y="10739"/>
                  </a:lnTo>
                  <a:lnTo>
                    <a:pt x="69852" y="10534"/>
                  </a:lnTo>
                  <a:lnTo>
                    <a:pt x="70159" y="10432"/>
                  </a:lnTo>
                  <a:lnTo>
                    <a:pt x="68216" y="10227"/>
                  </a:lnTo>
                  <a:lnTo>
                    <a:pt x="67909" y="10739"/>
                  </a:lnTo>
                  <a:lnTo>
                    <a:pt x="68114" y="10943"/>
                  </a:lnTo>
                  <a:lnTo>
                    <a:pt x="67807" y="11045"/>
                  </a:lnTo>
                  <a:lnTo>
                    <a:pt x="68011" y="11148"/>
                  </a:lnTo>
                  <a:lnTo>
                    <a:pt x="65352" y="12580"/>
                  </a:lnTo>
                  <a:lnTo>
                    <a:pt x="65148" y="11761"/>
                  </a:lnTo>
                  <a:lnTo>
                    <a:pt x="65352" y="11557"/>
                  </a:lnTo>
                  <a:lnTo>
                    <a:pt x="65455" y="11557"/>
                  </a:lnTo>
                  <a:lnTo>
                    <a:pt x="65864" y="11045"/>
                  </a:lnTo>
                  <a:lnTo>
                    <a:pt x="64841" y="11045"/>
                  </a:lnTo>
                  <a:lnTo>
                    <a:pt x="64023" y="11557"/>
                  </a:lnTo>
                  <a:lnTo>
                    <a:pt x="64023" y="11557"/>
                  </a:lnTo>
                  <a:lnTo>
                    <a:pt x="64125" y="10739"/>
                  </a:lnTo>
                  <a:lnTo>
                    <a:pt x="64739" y="10534"/>
                  </a:lnTo>
                  <a:lnTo>
                    <a:pt x="64125" y="10534"/>
                  </a:lnTo>
                  <a:lnTo>
                    <a:pt x="64432" y="10432"/>
                  </a:lnTo>
                  <a:lnTo>
                    <a:pt x="63307" y="10330"/>
                  </a:lnTo>
                  <a:lnTo>
                    <a:pt x="64125" y="10023"/>
                  </a:lnTo>
                  <a:lnTo>
                    <a:pt x="63818" y="10023"/>
                  </a:lnTo>
                  <a:lnTo>
                    <a:pt x="64330" y="9920"/>
                  </a:lnTo>
                  <a:lnTo>
                    <a:pt x="64125" y="9409"/>
                  </a:lnTo>
                  <a:lnTo>
                    <a:pt x="64432" y="9000"/>
                  </a:lnTo>
                  <a:lnTo>
                    <a:pt x="64227" y="8591"/>
                  </a:lnTo>
                  <a:lnTo>
                    <a:pt x="63920" y="838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262;p26">
              <a:extLst>
                <a:ext uri="{FF2B5EF4-FFF2-40B4-BE49-F238E27FC236}">
                  <a16:creationId xmlns:a16="http://schemas.microsoft.com/office/drawing/2014/main" id="{5B562726-4AD0-D915-D3CB-D0188EC61304}"/>
                </a:ext>
              </a:extLst>
            </p:cNvPr>
            <p:cNvSpPr/>
            <p:nvPr/>
          </p:nvSpPr>
          <p:spPr>
            <a:xfrm>
              <a:off x="2485116" y="5550013"/>
              <a:ext cx="205838" cy="272818"/>
            </a:xfrm>
            <a:custGeom>
              <a:avLst/>
              <a:gdLst/>
              <a:ahLst/>
              <a:cxnLst/>
              <a:rect l="l" t="t" r="r" b="b"/>
              <a:pathLst>
                <a:path w="11983" h="15880" fill="none" extrusionOk="0">
                  <a:moveTo>
                    <a:pt x="5992" y="0"/>
                  </a:moveTo>
                  <a:lnTo>
                    <a:pt x="5992" y="0"/>
                  </a:lnTo>
                  <a:lnTo>
                    <a:pt x="5675" y="0"/>
                  </a:lnTo>
                  <a:lnTo>
                    <a:pt x="5383" y="25"/>
                  </a:lnTo>
                  <a:lnTo>
                    <a:pt x="5091" y="73"/>
                  </a:lnTo>
                  <a:lnTo>
                    <a:pt x="4774" y="122"/>
                  </a:lnTo>
                  <a:lnTo>
                    <a:pt x="4506" y="195"/>
                  </a:lnTo>
                  <a:lnTo>
                    <a:pt x="4214" y="268"/>
                  </a:lnTo>
                  <a:lnTo>
                    <a:pt x="3654" y="463"/>
                  </a:lnTo>
                  <a:lnTo>
                    <a:pt x="3142" y="731"/>
                  </a:lnTo>
                  <a:lnTo>
                    <a:pt x="2631" y="1023"/>
                  </a:lnTo>
                  <a:lnTo>
                    <a:pt x="2192" y="1364"/>
                  </a:lnTo>
                  <a:lnTo>
                    <a:pt x="1754" y="1754"/>
                  </a:lnTo>
                  <a:lnTo>
                    <a:pt x="1364" y="2192"/>
                  </a:lnTo>
                  <a:lnTo>
                    <a:pt x="1023" y="2631"/>
                  </a:lnTo>
                  <a:lnTo>
                    <a:pt x="731" y="3142"/>
                  </a:lnTo>
                  <a:lnTo>
                    <a:pt x="463" y="3653"/>
                  </a:lnTo>
                  <a:lnTo>
                    <a:pt x="268" y="4214"/>
                  </a:lnTo>
                  <a:lnTo>
                    <a:pt x="195" y="4506"/>
                  </a:lnTo>
                  <a:lnTo>
                    <a:pt x="122" y="4774"/>
                  </a:lnTo>
                  <a:lnTo>
                    <a:pt x="73" y="5090"/>
                  </a:lnTo>
                  <a:lnTo>
                    <a:pt x="25" y="5383"/>
                  </a:lnTo>
                  <a:lnTo>
                    <a:pt x="0" y="5675"/>
                  </a:lnTo>
                  <a:lnTo>
                    <a:pt x="0" y="5991"/>
                  </a:lnTo>
                  <a:lnTo>
                    <a:pt x="0" y="5991"/>
                  </a:lnTo>
                  <a:lnTo>
                    <a:pt x="25" y="6430"/>
                  </a:lnTo>
                  <a:lnTo>
                    <a:pt x="73" y="6868"/>
                  </a:lnTo>
                  <a:lnTo>
                    <a:pt x="147" y="7331"/>
                  </a:lnTo>
                  <a:lnTo>
                    <a:pt x="268" y="7769"/>
                  </a:lnTo>
                  <a:lnTo>
                    <a:pt x="390" y="8208"/>
                  </a:lnTo>
                  <a:lnTo>
                    <a:pt x="561" y="8646"/>
                  </a:lnTo>
                  <a:lnTo>
                    <a:pt x="731" y="9085"/>
                  </a:lnTo>
                  <a:lnTo>
                    <a:pt x="926" y="9523"/>
                  </a:lnTo>
                  <a:lnTo>
                    <a:pt x="1145" y="9937"/>
                  </a:lnTo>
                  <a:lnTo>
                    <a:pt x="1389" y="10375"/>
                  </a:lnTo>
                  <a:lnTo>
                    <a:pt x="1900" y="11179"/>
                  </a:lnTo>
                  <a:lnTo>
                    <a:pt x="2436" y="11958"/>
                  </a:lnTo>
                  <a:lnTo>
                    <a:pt x="2996" y="12689"/>
                  </a:lnTo>
                  <a:lnTo>
                    <a:pt x="3556" y="13371"/>
                  </a:lnTo>
                  <a:lnTo>
                    <a:pt x="4092" y="13980"/>
                  </a:lnTo>
                  <a:lnTo>
                    <a:pt x="4603" y="14540"/>
                  </a:lnTo>
                  <a:lnTo>
                    <a:pt x="5066" y="15003"/>
                  </a:lnTo>
                  <a:lnTo>
                    <a:pt x="5724" y="15636"/>
                  </a:lnTo>
                  <a:lnTo>
                    <a:pt x="5992" y="15880"/>
                  </a:lnTo>
                  <a:lnTo>
                    <a:pt x="5992" y="15880"/>
                  </a:lnTo>
                  <a:lnTo>
                    <a:pt x="6260" y="15636"/>
                  </a:lnTo>
                  <a:lnTo>
                    <a:pt x="6917" y="15003"/>
                  </a:lnTo>
                  <a:lnTo>
                    <a:pt x="7380" y="14540"/>
                  </a:lnTo>
                  <a:lnTo>
                    <a:pt x="7891" y="13980"/>
                  </a:lnTo>
                  <a:lnTo>
                    <a:pt x="8427" y="13371"/>
                  </a:lnTo>
                  <a:lnTo>
                    <a:pt x="8987" y="12689"/>
                  </a:lnTo>
                  <a:lnTo>
                    <a:pt x="9548" y="11958"/>
                  </a:lnTo>
                  <a:lnTo>
                    <a:pt x="10083" y="11179"/>
                  </a:lnTo>
                  <a:lnTo>
                    <a:pt x="10595" y="10375"/>
                  </a:lnTo>
                  <a:lnTo>
                    <a:pt x="10838" y="9937"/>
                  </a:lnTo>
                  <a:lnTo>
                    <a:pt x="11058" y="9523"/>
                  </a:lnTo>
                  <a:lnTo>
                    <a:pt x="11252" y="9085"/>
                  </a:lnTo>
                  <a:lnTo>
                    <a:pt x="11423" y="8646"/>
                  </a:lnTo>
                  <a:lnTo>
                    <a:pt x="11593" y="8208"/>
                  </a:lnTo>
                  <a:lnTo>
                    <a:pt x="11715" y="7769"/>
                  </a:lnTo>
                  <a:lnTo>
                    <a:pt x="11837" y="7331"/>
                  </a:lnTo>
                  <a:lnTo>
                    <a:pt x="11910" y="6868"/>
                  </a:lnTo>
                  <a:lnTo>
                    <a:pt x="11959" y="6430"/>
                  </a:lnTo>
                  <a:lnTo>
                    <a:pt x="11983" y="5991"/>
                  </a:lnTo>
                  <a:lnTo>
                    <a:pt x="11983" y="5991"/>
                  </a:lnTo>
                  <a:lnTo>
                    <a:pt x="11983" y="5675"/>
                  </a:lnTo>
                  <a:lnTo>
                    <a:pt x="11959" y="5383"/>
                  </a:lnTo>
                  <a:lnTo>
                    <a:pt x="11910" y="5090"/>
                  </a:lnTo>
                  <a:lnTo>
                    <a:pt x="11861" y="4774"/>
                  </a:lnTo>
                  <a:lnTo>
                    <a:pt x="11788" y="4506"/>
                  </a:lnTo>
                  <a:lnTo>
                    <a:pt x="11715" y="4214"/>
                  </a:lnTo>
                  <a:lnTo>
                    <a:pt x="11520" y="3653"/>
                  </a:lnTo>
                  <a:lnTo>
                    <a:pt x="11252" y="3142"/>
                  </a:lnTo>
                  <a:lnTo>
                    <a:pt x="10960" y="2631"/>
                  </a:lnTo>
                  <a:lnTo>
                    <a:pt x="10619" y="2192"/>
                  </a:lnTo>
                  <a:lnTo>
                    <a:pt x="10229" y="1754"/>
                  </a:lnTo>
                  <a:lnTo>
                    <a:pt x="9791" y="1364"/>
                  </a:lnTo>
                  <a:lnTo>
                    <a:pt x="9353" y="1023"/>
                  </a:lnTo>
                  <a:lnTo>
                    <a:pt x="8841" y="731"/>
                  </a:lnTo>
                  <a:lnTo>
                    <a:pt x="8330" y="463"/>
                  </a:lnTo>
                  <a:lnTo>
                    <a:pt x="7770" y="268"/>
                  </a:lnTo>
                  <a:lnTo>
                    <a:pt x="7477" y="195"/>
                  </a:lnTo>
                  <a:lnTo>
                    <a:pt x="7209" y="122"/>
                  </a:lnTo>
                  <a:lnTo>
                    <a:pt x="6893" y="73"/>
                  </a:lnTo>
                  <a:lnTo>
                    <a:pt x="6601" y="25"/>
                  </a:lnTo>
                  <a:lnTo>
                    <a:pt x="6308" y="0"/>
                  </a:lnTo>
                  <a:lnTo>
                    <a:pt x="5992" y="0"/>
                  </a:lnTo>
                  <a:lnTo>
                    <a:pt x="5992" y="0"/>
                  </a:lnTo>
                  <a:close/>
                  <a:moveTo>
                    <a:pt x="5992" y="8549"/>
                  </a:moveTo>
                  <a:lnTo>
                    <a:pt x="5992" y="8549"/>
                  </a:lnTo>
                  <a:lnTo>
                    <a:pt x="5724" y="8549"/>
                  </a:lnTo>
                  <a:lnTo>
                    <a:pt x="5480" y="8500"/>
                  </a:lnTo>
                  <a:lnTo>
                    <a:pt x="5237" y="8451"/>
                  </a:lnTo>
                  <a:lnTo>
                    <a:pt x="4993" y="8354"/>
                  </a:lnTo>
                  <a:lnTo>
                    <a:pt x="4774" y="8257"/>
                  </a:lnTo>
                  <a:lnTo>
                    <a:pt x="4555" y="8110"/>
                  </a:lnTo>
                  <a:lnTo>
                    <a:pt x="4360" y="7964"/>
                  </a:lnTo>
                  <a:lnTo>
                    <a:pt x="4189" y="7794"/>
                  </a:lnTo>
                  <a:lnTo>
                    <a:pt x="4019" y="7623"/>
                  </a:lnTo>
                  <a:lnTo>
                    <a:pt x="3873" y="7428"/>
                  </a:lnTo>
                  <a:lnTo>
                    <a:pt x="3727" y="7209"/>
                  </a:lnTo>
                  <a:lnTo>
                    <a:pt x="3629" y="6990"/>
                  </a:lnTo>
                  <a:lnTo>
                    <a:pt x="3532" y="6746"/>
                  </a:lnTo>
                  <a:lnTo>
                    <a:pt x="3483" y="6503"/>
                  </a:lnTo>
                  <a:lnTo>
                    <a:pt x="3434" y="6259"/>
                  </a:lnTo>
                  <a:lnTo>
                    <a:pt x="3434" y="5991"/>
                  </a:lnTo>
                  <a:lnTo>
                    <a:pt x="3434" y="5991"/>
                  </a:lnTo>
                  <a:lnTo>
                    <a:pt x="3434" y="5724"/>
                  </a:lnTo>
                  <a:lnTo>
                    <a:pt x="3483" y="5480"/>
                  </a:lnTo>
                  <a:lnTo>
                    <a:pt x="3532" y="5236"/>
                  </a:lnTo>
                  <a:lnTo>
                    <a:pt x="3629" y="4993"/>
                  </a:lnTo>
                  <a:lnTo>
                    <a:pt x="3727" y="4774"/>
                  </a:lnTo>
                  <a:lnTo>
                    <a:pt x="3873" y="4555"/>
                  </a:lnTo>
                  <a:lnTo>
                    <a:pt x="4019" y="4360"/>
                  </a:lnTo>
                  <a:lnTo>
                    <a:pt x="4189" y="4189"/>
                  </a:lnTo>
                  <a:lnTo>
                    <a:pt x="4360" y="4019"/>
                  </a:lnTo>
                  <a:lnTo>
                    <a:pt x="4555" y="3873"/>
                  </a:lnTo>
                  <a:lnTo>
                    <a:pt x="4774" y="3726"/>
                  </a:lnTo>
                  <a:lnTo>
                    <a:pt x="4993" y="3629"/>
                  </a:lnTo>
                  <a:lnTo>
                    <a:pt x="5237" y="3532"/>
                  </a:lnTo>
                  <a:lnTo>
                    <a:pt x="5480" y="3483"/>
                  </a:lnTo>
                  <a:lnTo>
                    <a:pt x="5724" y="3434"/>
                  </a:lnTo>
                  <a:lnTo>
                    <a:pt x="5992" y="3434"/>
                  </a:lnTo>
                  <a:lnTo>
                    <a:pt x="5992" y="3434"/>
                  </a:lnTo>
                  <a:lnTo>
                    <a:pt x="6260" y="3434"/>
                  </a:lnTo>
                  <a:lnTo>
                    <a:pt x="6503" y="3483"/>
                  </a:lnTo>
                  <a:lnTo>
                    <a:pt x="6747" y="3532"/>
                  </a:lnTo>
                  <a:lnTo>
                    <a:pt x="6990" y="3629"/>
                  </a:lnTo>
                  <a:lnTo>
                    <a:pt x="7209" y="3726"/>
                  </a:lnTo>
                  <a:lnTo>
                    <a:pt x="7429" y="3873"/>
                  </a:lnTo>
                  <a:lnTo>
                    <a:pt x="7623" y="4019"/>
                  </a:lnTo>
                  <a:lnTo>
                    <a:pt x="7794" y="4189"/>
                  </a:lnTo>
                  <a:lnTo>
                    <a:pt x="7964" y="4360"/>
                  </a:lnTo>
                  <a:lnTo>
                    <a:pt x="8111" y="4555"/>
                  </a:lnTo>
                  <a:lnTo>
                    <a:pt x="8257" y="4774"/>
                  </a:lnTo>
                  <a:lnTo>
                    <a:pt x="8354" y="4993"/>
                  </a:lnTo>
                  <a:lnTo>
                    <a:pt x="8452" y="5236"/>
                  </a:lnTo>
                  <a:lnTo>
                    <a:pt x="8500" y="5480"/>
                  </a:lnTo>
                  <a:lnTo>
                    <a:pt x="8549" y="5724"/>
                  </a:lnTo>
                  <a:lnTo>
                    <a:pt x="8549" y="5991"/>
                  </a:lnTo>
                  <a:lnTo>
                    <a:pt x="8549" y="5991"/>
                  </a:lnTo>
                  <a:lnTo>
                    <a:pt x="8549" y="6259"/>
                  </a:lnTo>
                  <a:lnTo>
                    <a:pt x="8500" y="6503"/>
                  </a:lnTo>
                  <a:lnTo>
                    <a:pt x="8452" y="6746"/>
                  </a:lnTo>
                  <a:lnTo>
                    <a:pt x="8354" y="6990"/>
                  </a:lnTo>
                  <a:lnTo>
                    <a:pt x="8257" y="7209"/>
                  </a:lnTo>
                  <a:lnTo>
                    <a:pt x="8111" y="7428"/>
                  </a:lnTo>
                  <a:lnTo>
                    <a:pt x="7964" y="7623"/>
                  </a:lnTo>
                  <a:lnTo>
                    <a:pt x="7794" y="7794"/>
                  </a:lnTo>
                  <a:lnTo>
                    <a:pt x="7623" y="7964"/>
                  </a:lnTo>
                  <a:lnTo>
                    <a:pt x="7429" y="8110"/>
                  </a:lnTo>
                  <a:lnTo>
                    <a:pt x="7209" y="8257"/>
                  </a:lnTo>
                  <a:lnTo>
                    <a:pt x="6990" y="8354"/>
                  </a:lnTo>
                  <a:lnTo>
                    <a:pt x="6747" y="8451"/>
                  </a:lnTo>
                  <a:lnTo>
                    <a:pt x="6503" y="8500"/>
                  </a:lnTo>
                  <a:lnTo>
                    <a:pt x="6260" y="8549"/>
                  </a:lnTo>
                  <a:lnTo>
                    <a:pt x="5992" y="8549"/>
                  </a:lnTo>
                  <a:lnTo>
                    <a:pt x="5992" y="854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6" name="Google Shape;264;p26">
              <a:extLst>
                <a:ext uri="{FF2B5EF4-FFF2-40B4-BE49-F238E27FC236}">
                  <a16:creationId xmlns:a16="http://schemas.microsoft.com/office/drawing/2014/main" id="{10ABC1F3-E812-8311-356F-A70230129540}"/>
                </a:ext>
              </a:extLst>
            </p:cNvPr>
            <p:cNvSpPr/>
            <p:nvPr/>
          </p:nvSpPr>
          <p:spPr>
            <a:xfrm>
              <a:off x="3178514" y="2797200"/>
              <a:ext cx="174600" cy="174600"/>
            </a:xfrm>
            <a:prstGeom prst="donut">
              <a:avLst>
                <a:gd name="adj" fmla="val 35568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7" name="Google Shape;266;p26">
              <a:extLst>
                <a:ext uri="{FF2B5EF4-FFF2-40B4-BE49-F238E27FC236}">
                  <a16:creationId xmlns:a16="http://schemas.microsoft.com/office/drawing/2014/main" id="{CD969420-B69E-0D6A-9DFD-9894C6B639C8}"/>
                </a:ext>
              </a:extLst>
            </p:cNvPr>
            <p:cNvSpPr/>
            <p:nvPr/>
          </p:nvSpPr>
          <p:spPr>
            <a:xfrm>
              <a:off x="5615839" y="2532400"/>
              <a:ext cx="174600" cy="174600"/>
            </a:xfrm>
            <a:prstGeom prst="donut">
              <a:avLst>
                <a:gd name="adj" fmla="val 35568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67;p26">
              <a:extLst>
                <a:ext uri="{FF2B5EF4-FFF2-40B4-BE49-F238E27FC236}">
                  <a16:creationId xmlns:a16="http://schemas.microsoft.com/office/drawing/2014/main" id="{BD9C3D36-2A74-B14F-F49A-2B2A56FFA3BC}"/>
                </a:ext>
              </a:extLst>
            </p:cNvPr>
            <p:cNvSpPr/>
            <p:nvPr/>
          </p:nvSpPr>
          <p:spPr>
            <a:xfrm>
              <a:off x="3635714" y="3254400"/>
              <a:ext cx="174600" cy="174600"/>
            </a:xfrm>
            <a:prstGeom prst="donut">
              <a:avLst>
                <a:gd name="adj" fmla="val 35568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9" name="Google Shape;268;p26">
              <a:extLst>
                <a:ext uri="{FF2B5EF4-FFF2-40B4-BE49-F238E27FC236}">
                  <a16:creationId xmlns:a16="http://schemas.microsoft.com/office/drawing/2014/main" id="{A52D465E-D3CB-3A96-D0A7-EBCA40464E23}"/>
                </a:ext>
              </a:extLst>
            </p:cNvPr>
            <p:cNvSpPr/>
            <p:nvPr/>
          </p:nvSpPr>
          <p:spPr>
            <a:xfrm>
              <a:off x="6290614" y="4435900"/>
              <a:ext cx="174600" cy="174600"/>
            </a:xfrm>
            <a:prstGeom prst="donut">
              <a:avLst>
                <a:gd name="adj" fmla="val 35568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0" name="Google Shape;269;p26">
              <a:extLst>
                <a:ext uri="{FF2B5EF4-FFF2-40B4-BE49-F238E27FC236}">
                  <a16:creationId xmlns:a16="http://schemas.microsoft.com/office/drawing/2014/main" id="{7243F74C-217B-072A-7BF7-34602A913EE5}"/>
                </a:ext>
              </a:extLst>
            </p:cNvPr>
            <p:cNvSpPr/>
            <p:nvPr/>
          </p:nvSpPr>
          <p:spPr>
            <a:xfrm>
              <a:off x="8181339" y="2971800"/>
              <a:ext cx="174600" cy="174600"/>
            </a:xfrm>
            <a:prstGeom prst="donut">
              <a:avLst>
                <a:gd name="adj" fmla="val 35568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;p26">
              <a:extLst>
                <a:ext uri="{FF2B5EF4-FFF2-40B4-BE49-F238E27FC236}">
                  <a16:creationId xmlns:a16="http://schemas.microsoft.com/office/drawing/2014/main" id="{4C6B605F-0852-B8DC-68E9-3808B48E5101}"/>
                </a:ext>
              </a:extLst>
            </p:cNvPr>
            <p:cNvSpPr/>
            <p:nvPr/>
          </p:nvSpPr>
          <p:spPr>
            <a:xfrm>
              <a:off x="8960539" y="4527475"/>
              <a:ext cx="174600" cy="174600"/>
            </a:xfrm>
            <a:prstGeom prst="donut">
              <a:avLst>
                <a:gd name="adj" fmla="val 35568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CuadroTexto 1">
              <a:extLst>
                <a:ext uri="{FF2B5EF4-FFF2-40B4-BE49-F238E27FC236}">
                  <a16:creationId xmlns:a16="http://schemas.microsoft.com/office/drawing/2014/main" id="{18F490A4-30D0-831D-C8FC-A8C9CD93C6CB}"/>
                </a:ext>
              </a:extLst>
            </p:cNvPr>
            <p:cNvSpPr txBox="1"/>
            <p:nvPr/>
          </p:nvSpPr>
          <p:spPr>
            <a:xfrm>
              <a:off x="2847805" y="5547548"/>
              <a:ext cx="21371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/>
                <a:t>Para ubicaciones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4746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24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29C004B-83A1-6111-01DE-1F91CDDC4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748" y="420317"/>
            <a:ext cx="2056061" cy="774304"/>
          </a:xfrm>
          <a:prstGeom prst="rect">
            <a:avLst/>
          </a:prstGeom>
        </p:spPr>
      </p:pic>
      <p:sp>
        <p:nvSpPr>
          <p:cNvPr id="4" name="CuadroTexto 2">
            <a:extLst>
              <a:ext uri="{FF2B5EF4-FFF2-40B4-BE49-F238E27FC236}">
                <a16:creationId xmlns:a16="http://schemas.microsoft.com/office/drawing/2014/main" id="{EABC5AF7-5647-DB8F-4078-8CD17D97684C}"/>
              </a:ext>
            </a:extLst>
          </p:cNvPr>
          <p:cNvSpPr txBox="1"/>
          <p:nvPr/>
        </p:nvSpPr>
        <p:spPr>
          <a:xfrm>
            <a:off x="3294321" y="2736502"/>
            <a:ext cx="56033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Podés reforzar ideas </a:t>
            </a:r>
            <a:r>
              <a:rPr lang="es-MX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generando contrastes de color</a:t>
            </a:r>
            <a:r>
              <a:rPr lang="es-MX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entre una diapositiva y otra</a:t>
            </a:r>
            <a:endParaRPr lang="es-A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570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29C004B-83A1-6111-01DE-1F91CDDC4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748" y="420317"/>
            <a:ext cx="2056061" cy="774304"/>
          </a:xfrm>
          <a:prstGeom prst="rect">
            <a:avLst/>
          </a:prstGeom>
        </p:spPr>
      </p:pic>
      <p:sp>
        <p:nvSpPr>
          <p:cNvPr id="19" name="Google Shape;657;p45">
            <a:extLst>
              <a:ext uri="{FF2B5EF4-FFF2-40B4-BE49-F238E27FC236}">
                <a16:creationId xmlns:a16="http://schemas.microsoft.com/office/drawing/2014/main" id="{700E93F5-4354-5BCF-6E93-B24106ADC90A}"/>
              </a:ext>
            </a:extLst>
          </p:cNvPr>
          <p:cNvSpPr txBox="1">
            <a:spLocks/>
          </p:cNvSpPr>
          <p:nvPr/>
        </p:nvSpPr>
        <p:spPr>
          <a:xfrm>
            <a:off x="2297979" y="1412334"/>
            <a:ext cx="7886700" cy="99417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Presentación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oogle Shape;667;p45">
            <a:extLst>
              <a:ext uri="{FF2B5EF4-FFF2-40B4-BE49-F238E27FC236}">
                <a16:creationId xmlns:a16="http://schemas.microsoft.com/office/drawing/2014/main" id="{379D1F2D-0870-4A8E-FD28-F99BADE0E730}"/>
              </a:ext>
            </a:extLst>
          </p:cNvPr>
          <p:cNvGrpSpPr/>
          <p:nvPr/>
        </p:nvGrpSpPr>
        <p:grpSpPr>
          <a:xfrm>
            <a:off x="2042107" y="1786650"/>
            <a:ext cx="214625" cy="214625"/>
            <a:chOff x="2594050" y="1631825"/>
            <a:chExt cx="439625" cy="439625"/>
          </a:xfrm>
        </p:grpSpPr>
        <p:sp>
          <p:nvSpPr>
            <p:cNvPr id="26" name="Google Shape;668;p45">
              <a:extLst>
                <a:ext uri="{FF2B5EF4-FFF2-40B4-BE49-F238E27FC236}">
                  <a16:creationId xmlns:a16="http://schemas.microsoft.com/office/drawing/2014/main" id="{76166AF0-2A0D-F714-04CC-961C376E4D9A}"/>
                </a:ext>
              </a:extLst>
            </p:cNvPr>
            <p:cNvSpPr>
              <a:spLocks/>
            </p:cNvSpPr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7" name="Google Shape;669;p45">
              <a:extLst>
                <a:ext uri="{FF2B5EF4-FFF2-40B4-BE49-F238E27FC236}">
                  <a16:creationId xmlns:a16="http://schemas.microsoft.com/office/drawing/2014/main" id="{C8B4E16B-9E79-7121-D7FA-87A38364EC51}"/>
                </a:ext>
              </a:extLst>
            </p:cNvPr>
            <p:cNvSpPr>
              <a:spLocks/>
            </p:cNvSpPr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8" name="Google Shape;670;p45">
              <a:extLst>
                <a:ext uri="{FF2B5EF4-FFF2-40B4-BE49-F238E27FC236}">
                  <a16:creationId xmlns:a16="http://schemas.microsoft.com/office/drawing/2014/main" id="{32FF336B-1EB8-E68E-7B79-1E805CF7F37C}"/>
                </a:ext>
              </a:extLst>
            </p:cNvPr>
            <p:cNvSpPr/>
            <p:nvPr/>
          </p:nvSpPr>
          <p:spPr>
            <a:xfrm>
              <a:off x="2662850" y="1699399"/>
              <a:ext cx="303251" cy="303251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9" name="Google Shape;671;p45">
              <a:extLst>
                <a:ext uri="{FF2B5EF4-FFF2-40B4-BE49-F238E27FC236}">
                  <a16:creationId xmlns:a16="http://schemas.microsoft.com/office/drawing/2014/main" id="{7F7E5A79-0D21-369F-2ABF-2EE38B0DD9EE}"/>
                </a:ext>
              </a:extLst>
            </p:cNvPr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0161731-EEA3-9E9B-051E-9D1714098C6B}"/>
              </a:ext>
            </a:extLst>
          </p:cNvPr>
          <p:cNvGrpSpPr/>
          <p:nvPr/>
        </p:nvGrpSpPr>
        <p:grpSpPr>
          <a:xfrm>
            <a:off x="1279759" y="2406506"/>
            <a:ext cx="9632482" cy="3753283"/>
            <a:chOff x="1952307" y="2684400"/>
            <a:chExt cx="7688692" cy="2995888"/>
          </a:xfrm>
        </p:grpSpPr>
        <p:pic>
          <p:nvPicPr>
            <p:cNvPr id="20" name="Google Shape;659;p45">
              <a:extLst>
                <a:ext uri="{FF2B5EF4-FFF2-40B4-BE49-F238E27FC236}">
                  <a16:creationId xmlns:a16="http://schemas.microsoft.com/office/drawing/2014/main" id="{AEC557CD-6B33-65FA-014B-60A9694950AF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2307" y="2684400"/>
              <a:ext cx="1489200" cy="14892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1" name="Google Shape;660;p45">
              <a:extLst>
                <a:ext uri="{FF2B5EF4-FFF2-40B4-BE49-F238E27FC236}">
                  <a16:creationId xmlns:a16="http://schemas.microsoft.com/office/drawing/2014/main" id="{2F8BBC98-1C2A-A9BF-049A-A195E75FE0A6}"/>
                </a:ext>
              </a:extLst>
            </p:cNvPr>
            <p:cNvSpPr txBox="1"/>
            <p:nvPr/>
          </p:nvSpPr>
          <p:spPr>
            <a:xfrm>
              <a:off x="1957332" y="4303425"/>
              <a:ext cx="1489200" cy="73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 dirty="0">
                  <a:solidFill>
                    <a:schemeClr val="bg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Nombre Nombre Apellido</a:t>
              </a:r>
              <a:br>
                <a:rPr lang="en" sz="2000" dirty="0">
                  <a:solidFill>
                    <a:schemeClr val="bg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</a:br>
              <a:r>
                <a:rPr lang="en" sz="1200" dirty="0">
                  <a:solidFill>
                    <a:schemeClr val="bg1"/>
                  </a:solidFill>
                  <a:latin typeface="+mj-lt"/>
                  <a:ea typeface="Quattrocento Sans"/>
                  <a:cs typeface="Quattrocento Sans"/>
                  <a:sym typeface="Quattrocento Sans"/>
                </a:rPr>
                <a:t>Titulo</a:t>
              </a:r>
              <a:endParaRPr sz="900" dirty="0">
                <a:solidFill>
                  <a:schemeClr val="bg1"/>
                </a:solidFill>
                <a:latin typeface="+mj-lt"/>
                <a:ea typeface="Quattrocento Sans"/>
                <a:cs typeface="Quattrocento Sans"/>
                <a:sym typeface="Quattrocento Sans"/>
              </a:endParaRPr>
            </a:p>
            <a:p>
              <a:pPr marL="0" lvl="0" indent="0" algn="ctr" rtl="0">
                <a:spcBef>
                  <a:spcPts val="400"/>
                </a:spcBef>
                <a:spcAft>
                  <a:spcPts val="0"/>
                </a:spcAft>
                <a:buNone/>
              </a:pPr>
              <a:r>
                <a:rPr lang="es-AR" sz="1000" dirty="0">
                  <a:solidFill>
                    <a:schemeClr val="bg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Breve descripción si es necesaria</a:t>
              </a:r>
              <a:endParaRPr sz="2000" dirty="0">
                <a:solidFill>
                  <a:schemeClr val="bg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pic>
          <p:nvPicPr>
            <p:cNvPr id="22" name="Google Shape;661;p45">
              <a:extLst>
                <a:ext uri="{FF2B5EF4-FFF2-40B4-BE49-F238E27FC236}">
                  <a16:creationId xmlns:a16="http://schemas.microsoft.com/office/drawing/2014/main" id="{D9660F8E-E190-FEBE-CBF5-01EDD5EC03C6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2032" y="2684400"/>
              <a:ext cx="1489200" cy="1489200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23" name="Google Shape;663;p45">
              <a:extLst>
                <a:ext uri="{FF2B5EF4-FFF2-40B4-BE49-F238E27FC236}">
                  <a16:creationId xmlns:a16="http://schemas.microsoft.com/office/drawing/2014/main" id="{CE845C5B-CA0A-064C-B65E-4BFB5A6A24E4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1757" y="2684400"/>
              <a:ext cx="1489200" cy="1489200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24" name="Google Shape;665;p45">
              <a:extLst>
                <a:ext uri="{FF2B5EF4-FFF2-40B4-BE49-F238E27FC236}">
                  <a16:creationId xmlns:a16="http://schemas.microsoft.com/office/drawing/2014/main" id="{3D63B47F-7661-2150-5EFE-2387BFE56ABC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1482" y="2684400"/>
              <a:ext cx="1489200" cy="14892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30" name="Google Shape;660;p45">
              <a:extLst>
                <a:ext uri="{FF2B5EF4-FFF2-40B4-BE49-F238E27FC236}">
                  <a16:creationId xmlns:a16="http://schemas.microsoft.com/office/drawing/2014/main" id="{241DE8CF-273A-AB67-B37B-00FCCF80FBED}"/>
                </a:ext>
              </a:extLst>
            </p:cNvPr>
            <p:cNvSpPr txBox="1"/>
            <p:nvPr/>
          </p:nvSpPr>
          <p:spPr>
            <a:xfrm>
              <a:off x="3932032" y="4303425"/>
              <a:ext cx="1489200" cy="73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 dirty="0">
                  <a:solidFill>
                    <a:schemeClr val="bg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Nombre Nombre Apellido</a:t>
              </a:r>
              <a:br>
                <a:rPr lang="en" sz="2000" dirty="0">
                  <a:solidFill>
                    <a:schemeClr val="bg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</a:br>
              <a:r>
                <a:rPr lang="en" sz="1200" dirty="0">
                  <a:solidFill>
                    <a:schemeClr val="bg1"/>
                  </a:solidFill>
                  <a:latin typeface="+mj-lt"/>
                  <a:ea typeface="Quattrocento Sans"/>
                  <a:cs typeface="Quattrocento Sans"/>
                  <a:sym typeface="Quattrocento Sans"/>
                </a:rPr>
                <a:t>Titulo</a:t>
              </a:r>
              <a:endParaRPr sz="900" dirty="0">
                <a:solidFill>
                  <a:schemeClr val="bg1"/>
                </a:solidFill>
                <a:latin typeface="+mj-lt"/>
                <a:ea typeface="Quattrocento Sans"/>
                <a:cs typeface="Quattrocento Sans"/>
                <a:sym typeface="Quattrocento Sans"/>
              </a:endParaRPr>
            </a:p>
            <a:p>
              <a:pPr marL="0" lvl="0" indent="0" algn="ctr" rtl="0">
                <a:spcBef>
                  <a:spcPts val="400"/>
                </a:spcBef>
                <a:spcAft>
                  <a:spcPts val="0"/>
                </a:spcAft>
                <a:buNone/>
              </a:pPr>
              <a:r>
                <a:rPr lang="es-AR" sz="1000" dirty="0">
                  <a:solidFill>
                    <a:schemeClr val="bg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Breve descripción si es necesaria</a:t>
              </a:r>
              <a:endParaRPr sz="2000" dirty="0">
                <a:solidFill>
                  <a:schemeClr val="bg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" name="Google Shape;660;p45">
              <a:extLst>
                <a:ext uri="{FF2B5EF4-FFF2-40B4-BE49-F238E27FC236}">
                  <a16:creationId xmlns:a16="http://schemas.microsoft.com/office/drawing/2014/main" id="{5F6B9C05-8661-26DD-86CE-73CC92BBD327}"/>
                </a:ext>
              </a:extLst>
            </p:cNvPr>
            <p:cNvSpPr txBox="1"/>
            <p:nvPr/>
          </p:nvSpPr>
          <p:spPr>
            <a:xfrm>
              <a:off x="5921807" y="4303425"/>
              <a:ext cx="1489200" cy="73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 dirty="0">
                  <a:solidFill>
                    <a:schemeClr val="bg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Nombre Nombre Apellido</a:t>
              </a:r>
              <a:br>
                <a:rPr lang="en" sz="2000" dirty="0">
                  <a:solidFill>
                    <a:schemeClr val="bg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</a:br>
              <a:r>
                <a:rPr lang="en" sz="1200" dirty="0">
                  <a:solidFill>
                    <a:schemeClr val="bg1"/>
                  </a:solidFill>
                  <a:latin typeface="+mj-lt"/>
                  <a:ea typeface="Quattrocento Sans"/>
                  <a:cs typeface="Quattrocento Sans"/>
                  <a:sym typeface="Quattrocento Sans"/>
                </a:rPr>
                <a:t>Titulo</a:t>
              </a:r>
              <a:endParaRPr sz="900" dirty="0">
                <a:solidFill>
                  <a:schemeClr val="bg1"/>
                </a:solidFill>
                <a:latin typeface="+mj-lt"/>
                <a:ea typeface="Quattrocento Sans"/>
                <a:cs typeface="Quattrocento Sans"/>
                <a:sym typeface="Quattrocento Sans"/>
              </a:endParaRPr>
            </a:p>
            <a:p>
              <a:pPr marL="0" lvl="0" indent="0" algn="ctr" rtl="0">
                <a:spcBef>
                  <a:spcPts val="400"/>
                </a:spcBef>
                <a:spcAft>
                  <a:spcPts val="0"/>
                </a:spcAft>
                <a:buNone/>
              </a:pPr>
              <a:r>
                <a:rPr lang="es-AR" sz="1000" dirty="0">
                  <a:solidFill>
                    <a:schemeClr val="bg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Breve descripción si es necesaria</a:t>
              </a:r>
              <a:endParaRPr sz="2000" dirty="0">
                <a:solidFill>
                  <a:schemeClr val="bg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" name="Google Shape;660;p45">
              <a:extLst>
                <a:ext uri="{FF2B5EF4-FFF2-40B4-BE49-F238E27FC236}">
                  <a16:creationId xmlns:a16="http://schemas.microsoft.com/office/drawing/2014/main" id="{6C380439-544A-0622-E3A9-681E410F2790}"/>
                </a:ext>
              </a:extLst>
            </p:cNvPr>
            <p:cNvSpPr txBox="1"/>
            <p:nvPr/>
          </p:nvSpPr>
          <p:spPr>
            <a:xfrm>
              <a:off x="7867699" y="4309154"/>
              <a:ext cx="1489200" cy="73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 dirty="0">
                  <a:solidFill>
                    <a:schemeClr val="bg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Nombre Nombre Apellido</a:t>
              </a:r>
              <a:br>
                <a:rPr lang="en" sz="2000" dirty="0">
                  <a:solidFill>
                    <a:schemeClr val="bg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</a:br>
              <a:r>
                <a:rPr lang="en" sz="1200" dirty="0">
                  <a:solidFill>
                    <a:schemeClr val="bg1"/>
                  </a:solidFill>
                  <a:latin typeface="+mj-lt"/>
                  <a:ea typeface="Quattrocento Sans"/>
                  <a:cs typeface="Quattrocento Sans"/>
                  <a:sym typeface="Quattrocento Sans"/>
                </a:rPr>
                <a:t>Titulo</a:t>
              </a:r>
              <a:endParaRPr sz="900" dirty="0">
                <a:solidFill>
                  <a:schemeClr val="bg1"/>
                </a:solidFill>
                <a:latin typeface="+mj-lt"/>
                <a:ea typeface="Quattrocento Sans"/>
                <a:cs typeface="Quattrocento Sans"/>
                <a:sym typeface="Quattrocento Sans"/>
              </a:endParaRPr>
            </a:p>
            <a:p>
              <a:pPr marL="0" lvl="0" indent="0" algn="ctr" rtl="0">
                <a:spcBef>
                  <a:spcPts val="400"/>
                </a:spcBef>
                <a:spcAft>
                  <a:spcPts val="0"/>
                </a:spcAft>
                <a:buNone/>
              </a:pPr>
              <a:r>
                <a:rPr lang="es-AR" sz="1000" dirty="0">
                  <a:solidFill>
                    <a:schemeClr val="bg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Breve descripción si es necesaria</a:t>
              </a:r>
              <a:endParaRPr sz="2000" dirty="0">
                <a:solidFill>
                  <a:schemeClr val="bg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" name="CuadroTexto 1">
              <a:extLst>
                <a:ext uri="{FF2B5EF4-FFF2-40B4-BE49-F238E27FC236}">
                  <a16:creationId xmlns:a16="http://schemas.microsoft.com/office/drawing/2014/main" id="{3FEBBD42-4C44-9630-6F93-8A7AD7934822}"/>
                </a:ext>
              </a:extLst>
            </p:cNvPr>
            <p:cNvSpPr txBox="1"/>
            <p:nvPr/>
          </p:nvSpPr>
          <p:spPr>
            <a:xfrm>
              <a:off x="3822510" y="5280178"/>
              <a:ext cx="58184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000" dirty="0">
                  <a:solidFill>
                    <a:schemeClr val="bg1"/>
                  </a:solidFill>
                </a:rPr>
                <a:t>Las imágenes pueden cambiarse seleccionándolas y posteriormente </a:t>
              </a:r>
            </a:p>
            <a:p>
              <a:r>
                <a:rPr lang="es-AR" sz="1000" dirty="0">
                  <a:solidFill>
                    <a:schemeClr val="bg1"/>
                  </a:solidFill>
                </a:rPr>
                <a:t>Haciendo </a:t>
              </a:r>
              <a:r>
                <a:rPr lang="es-AR" sz="1000" dirty="0" err="1">
                  <a:solidFill>
                    <a:schemeClr val="bg1"/>
                  </a:solidFill>
                </a:rPr>
                <a:t>click</a:t>
              </a:r>
              <a:r>
                <a:rPr lang="es-AR" sz="1000" dirty="0">
                  <a:solidFill>
                    <a:schemeClr val="bg1"/>
                  </a:solidFill>
                </a:rPr>
                <a:t> en la opción “formato” “cambiar imagen” en la barra superior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0303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312</Words>
  <Application>Microsoft Office PowerPoint</Application>
  <PresentationFormat>Widescreen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Courier New</vt:lpstr>
      <vt:lpstr>Quattrocento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Eugenia</dc:creator>
  <cp:lastModifiedBy>Eugenia</cp:lastModifiedBy>
  <cp:revision>3</cp:revision>
  <dcterms:created xsi:type="dcterms:W3CDTF">2024-10-02T17:14:02Z</dcterms:created>
  <dcterms:modified xsi:type="dcterms:W3CDTF">2024-10-02T18:02:02Z</dcterms:modified>
</cp:coreProperties>
</file>